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37.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46.xml"/>
  <Override ContentType="application/vnd.openxmlformats-officedocument.presentationml.slideLayout+xml" PartName="/ppt/slideLayouts/slideLayout7.xml"/>
  <Override ContentType="application/vnd.openxmlformats-officedocument.presentationml.slideLayout+xml" PartName="/ppt/slideLayouts/slideLayout40.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33.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38.xml"/>
  <Override ContentType="application/vnd.openxmlformats-officedocument.presentationml.slideLayout+xml" PartName="/ppt/slideLayouts/slideLayout42.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34.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30.xml"/>
  <Override ContentType="application/vnd.openxmlformats-officedocument.presentationml.slideLayout+xml" PartName="/ppt/slideLayouts/slideLayout47.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43.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39.xml"/>
  <Override ContentType="application/vnd.openxmlformats-officedocument.presentationml.slideLayout+xml" PartName="/ppt/slideLayouts/slideLayout35.xml"/>
  <Override ContentType="application/vnd.openxmlformats-officedocument.presentationml.slideLayout+xml" PartName="/ppt/slideLayouts/slideLayout9.xml"/>
  <Override ContentType="application/vnd.openxmlformats-officedocument.presentationml.slideLayout+xml" PartName="/ppt/slideLayouts/slideLayout31.xml"/>
  <Override ContentType="application/vnd.openxmlformats-officedocument.presentationml.slideLayout+xml" PartName="/ppt/slideLayouts/slideLayout19.xml"/>
  <Override ContentType="application/vnd.openxmlformats-officedocument.presentationml.slideLayout+xml" PartName="/ppt/slideLayouts/slideLayout36.xml"/>
  <Override ContentType="application/vnd.openxmlformats-officedocument.presentationml.slideLayout+xml" PartName="/ppt/slideLayouts/slideLayout44.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41.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45.xml"/>
  <Override ContentType="application/vnd.openxmlformats-officedocument.presentationml.slideLayout+xml" PartName="/ppt/slideLayouts/slideLayout32.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95" r:id="rId4"/>
    <p:sldMasterId id="2147483696"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Lst>
  <p:sldSz cy="5143500" cx="9144000"/>
  <p:notesSz cx="6858000" cy="9144000"/>
  <p:embeddedFontLst>
    <p:embeddedFont>
      <p:font typeface="Roboto"/>
      <p:regular r:id="rId32"/>
      <p:bold r:id="rId33"/>
      <p:italic r:id="rId34"/>
      <p:boldItalic r:id="rId35"/>
    </p:embeddedFont>
    <p:embeddedFont>
      <p:font typeface="Space Grotesk Light"/>
      <p:regular r:id="rId36"/>
      <p:bold r:id="rId37"/>
    </p:embeddedFont>
    <p:embeddedFont>
      <p:font typeface="Space Grotesk Medium"/>
      <p:regular r:id="rId38"/>
      <p:bold r:id="rId39"/>
    </p:embeddedFont>
    <p:embeddedFont>
      <p:font typeface="Space Grotesk"/>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SpaceGrotesk-regular.fntdata"/><Relationship Id="rId20" Type="http://schemas.openxmlformats.org/officeDocument/2006/relationships/slide" Target="slides/slide14.xml"/><Relationship Id="rId41" Type="http://schemas.openxmlformats.org/officeDocument/2006/relationships/font" Target="fonts/SpaceGrotesk-bold.fntdata"/><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font" Target="fonts/Roboto-bold.fntdata"/><Relationship Id="rId10" Type="http://schemas.openxmlformats.org/officeDocument/2006/relationships/slide" Target="slides/slide4.xml"/><Relationship Id="rId32" Type="http://schemas.openxmlformats.org/officeDocument/2006/relationships/font" Target="fonts/Roboto-regular.fntdata"/><Relationship Id="rId13" Type="http://schemas.openxmlformats.org/officeDocument/2006/relationships/slide" Target="slides/slide7.xml"/><Relationship Id="rId35" Type="http://schemas.openxmlformats.org/officeDocument/2006/relationships/font" Target="fonts/Roboto-boldItalic.fntdata"/><Relationship Id="rId12" Type="http://schemas.openxmlformats.org/officeDocument/2006/relationships/slide" Target="slides/slide6.xml"/><Relationship Id="rId34" Type="http://schemas.openxmlformats.org/officeDocument/2006/relationships/font" Target="fonts/Roboto-italic.fntdata"/><Relationship Id="rId15" Type="http://schemas.openxmlformats.org/officeDocument/2006/relationships/slide" Target="slides/slide9.xml"/><Relationship Id="rId37" Type="http://schemas.openxmlformats.org/officeDocument/2006/relationships/font" Target="fonts/SpaceGroteskLight-bold.fntdata"/><Relationship Id="rId14" Type="http://schemas.openxmlformats.org/officeDocument/2006/relationships/slide" Target="slides/slide8.xml"/><Relationship Id="rId36" Type="http://schemas.openxmlformats.org/officeDocument/2006/relationships/font" Target="fonts/SpaceGroteskLight-regular.fntdata"/><Relationship Id="rId17" Type="http://schemas.openxmlformats.org/officeDocument/2006/relationships/slide" Target="slides/slide11.xml"/><Relationship Id="rId39" Type="http://schemas.openxmlformats.org/officeDocument/2006/relationships/font" Target="fonts/SpaceGroteskMedium-bold.fntdata"/><Relationship Id="rId16" Type="http://schemas.openxmlformats.org/officeDocument/2006/relationships/slide" Target="slides/slide10.xml"/><Relationship Id="rId38" Type="http://schemas.openxmlformats.org/officeDocument/2006/relationships/font" Target="fonts/SpaceGroteskMedium-regular.fntdata"/><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0" name="Shape 360"/>
        <p:cNvGrpSpPr/>
        <p:nvPr/>
      </p:nvGrpSpPr>
      <p:grpSpPr>
        <a:xfrm>
          <a:off x="0" y="0"/>
          <a:ext cx="0" cy="0"/>
          <a:chOff x="0" y="0"/>
          <a:chExt cx="0" cy="0"/>
        </a:xfrm>
      </p:grpSpPr>
      <p:sp>
        <p:nvSpPr>
          <p:cNvPr id="361" name="Google Shape;361;g3f6340ada1a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2" name="Google Shape;362;g3f6340ada1a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9" name="Shape 369"/>
        <p:cNvGrpSpPr/>
        <p:nvPr/>
      </p:nvGrpSpPr>
      <p:grpSpPr>
        <a:xfrm>
          <a:off x="0" y="0"/>
          <a:ext cx="0" cy="0"/>
          <a:chOff x="0" y="0"/>
          <a:chExt cx="0" cy="0"/>
        </a:xfrm>
      </p:grpSpPr>
      <p:sp>
        <p:nvSpPr>
          <p:cNvPr id="370" name="Google Shape;370;g3f6340ada1a_0_3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1" name="Google Shape;371;g3f6340ada1a_0_3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6" name="Shape 376"/>
        <p:cNvGrpSpPr/>
        <p:nvPr/>
      </p:nvGrpSpPr>
      <p:grpSpPr>
        <a:xfrm>
          <a:off x="0" y="0"/>
          <a:ext cx="0" cy="0"/>
          <a:chOff x="0" y="0"/>
          <a:chExt cx="0" cy="0"/>
        </a:xfrm>
      </p:grpSpPr>
      <p:sp>
        <p:nvSpPr>
          <p:cNvPr id="377" name="Google Shape;377;g3f7889f98a2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8" name="Google Shape;378;g3f7889f98a2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3" name="Shape 383"/>
        <p:cNvGrpSpPr/>
        <p:nvPr/>
      </p:nvGrpSpPr>
      <p:grpSpPr>
        <a:xfrm>
          <a:off x="0" y="0"/>
          <a:ext cx="0" cy="0"/>
          <a:chOff x="0" y="0"/>
          <a:chExt cx="0" cy="0"/>
        </a:xfrm>
      </p:grpSpPr>
      <p:sp>
        <p:nvSpPr>
          <p:cNvPr id="384" name="Google Shape;384;g3f9821e47a8_1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5" name="Google Shape;385;g3f9821e47a8_1_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g3f9c4789f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2" name="Google Shape;402;g3f9c4789f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8" name="Shape 408"/>
        <p:cNvGrpSpPr/>
        <p:nvPr/>
      </p:nvGrpSpPr>
      <p:grpSpPr>
        <a:xfrm>
          <a:off x="0" y="0"/>
          <a:ext cx="0" cy="0"/>
          <a:chOff x="0" y="0"/>
          <a:chExt cx="0" cy="0"/>
        </a:xfrm>
      </p:grpSpPr>
      <p:sp>
        <p:nvSpPr>
          <p:cNvPr id="409" name="Google Shape;409;g3f9821e47a8_1_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0" name="Google Shape;410;g3f9821e47a8_1_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600">
                <a:solidFill>
                  <a:schemeClr val="dk1"/>
                </a:solidFill>
                <a:latin typeface="Roboto"/>
                <a:ea typeface="Roboto"/>
                <a:cs typeface="Roboto"/>
                <a:sym typeface="Roboto"/>
              </a:rPr>
              <a:t>New Student Orientation:</a:t>
            </a:r>
            <a:endParaRPr sz="1600">
              <a:solidFill>
                <a:schemeClr val="dk1"/>
              </a:solidFill>
              <a:latin typeface="Roboto"/>
              <a:ea typeface="Roboto"/>
              <a:cs typeface="Roboto"/>
              <a:sym typeface="Roboto"/>
            </a:endParaRPr>
          </a:p>
          <a:p>
            <a:pPr indent="-330200" lvl="0" marL="457200" rtl="0" algn="l">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June 04, 2026 for Summer 2026 Semester</a:t>
            </a:r>
            <a:endParaRPr sz="1600">
              <a:solidFill>
                <a:schemeClr val="dk1"/>
              </a:solidFill>
              <a:latin typeface="Roboto"/>
              <a:ea typeface="Roboto"/>
              <a:cs typeface="Roboto"/>
              <a:sym typeface="Roboto"/>
            </a:endParaRPr>
          </a:p>
          <a:p>
            <a:pPr indent="-330200" lvl="0" marL="457200" rtl="0" algn="l">
              <a:spcBef>
                <a:spcPts val="0"/>
              </a:spcBef>
              <a:spcAft>
                <a:spcPts val="0"/>
              </a:spcAft>
              <a:buClr>
                <a:schemeClr val="dk1"/>
              </a:buClr>
              <a:buSzPts val="1600"/>
              <a:buFont typeface="Roboto"/>
              <a:buChar char="●"/>
            </a:pPr>
            <a:r>
              <a:rPr lang="en" sz="1600">
                <a:solidFill>
                  <a:schemeClr val="dk1"/>
                </a:solidFill>
                <a:latin typeface="Roboto"/>
                <a:ea typeface="Roboto"/>
                <a:cs typeface="Roboto"/>
                <a:sym typeface="Roboto"/>
              </a:rPr>
              <a:t>August 06, 2026 for Fall 2026 Semester</a:t>
            </a:r>
            <a:endParaRPr sz="1600">
              <a:solidFill>
                <a:schemeClr val="dk1"/>
              </a:solidFill>
              <a:latin typeface="Roboto"/>
              <a:ea typeface="Roboto"/>
              <a:cs typeface="Roboto"/>
              <a:sym typeface="Roboto"/>
            </a:endParaRPr>
          </a:p>
          <a:p>
            <a:pPr indent="-311150" lvl="0" marL="457200" rtl="0" algn="l">
              <a:spcBef>
                <a:spcPts val="0"/>
              </a:spcBef>
              <a:spcAft>
                <a:spcPts val="0"/>
              </a:spcAft>
              <a:buClr>
                <a:schemeClr val="dk1"/>
              </a:buClr>
              <a:buSzPts val="1300"/>
              <a:buChar char="➔"/>
            </a:pPr>
            <a:r>
              <a:rPr lang="en" sz="1300">
                <a:solidFill>
                  <a:schemeClr val="dk1"/>
                </a:solidFill>
              </a:rPr>
              <a:t>This orientation helps students promote their learnings and continue to their education.</a:t>
            </a:r>
            <a:endParaRPr sz="1300">
              <a:solidFill>
                <a:schemeClr val="dk1"/>
              </a:solidFill>
            </a:endParaRPr>
          </a:p>
          <a:p>
            <a:pPr indent="-311150" lvl="0" marL="457200" rtl="0" algn="l">
              <a:spcBef>
                <a:spcPts val="0"/>
              </a:spcBef>
              <a:spcAft>
                <a:spcPts val="0"/>
              </a:spcAft>
              <a:buClr>
                <a:schemeClr val="dk1"/>
              </a:buClr>
              <a:buSzPts val="1300"/>
              <a:buChar char="➔"/>
            </a:pPr>
            <a:r>
              <a:rPr lang="en" sz="1300">
                <a:solidFill>
                  <a:schemeClr val="dk1"/>
                </a:solidFill>
              </a:rPr>
              <a:t>It also helps students get to know their buildings and know more about their environment.</a:t>
            </a:r>
            <a:endParaRPr sz="1300">
              <a:solidFill>
                <a:schemeClr val="dk1"/>
              </a:solidFill>
            </a:endParaRPr>
          </a:p>
          <a:p>
            <a:pPr indent="0" lvl="0" marL="457200" rtl="0" algn="l">
              <a:spcBef>
                <a:spcPts val="0"/>
              </a:spcBef>
              <a:spcAft>
                <a:spcPts val="0"/>
              </a:spcAft>
              <a:buNone/>
            </a:pPr>
            <a:r>
              <a:t/>
            </a:r>
            <a:endParaRPr sz="1300">
              <a:solidFill>
                <a:schemeClr val="dk1"/>
              </a:solidFill>
            </a:endParaRPr>
          </a:p>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Welcome New Students</a:t>
            </a:r>
            <a:endParaRPr sz="1500">
              <a:solidFill>
                <a:schemeClr val="dk1"/>
              </a:solidFill>
              <a:latin typeface="Roboto"/>
              <a:ea typeface="Roboto"/>
              <a:cs typeface="Roboto"/>
              <a:sym typeface="Roboto"/>
            </a:endParaRPr>
          </a:p>
          <a:p>
            <a:pPr indent="-323850" lvl="0" marL="457200" rtl="0" algn="l">
              <a:spcBef>
                <a:spcPts val="0"/>
              </a:spcBef>
              <a:spcAft>
                <a:spcPts val="0"/>
              </a:spcAft>
              <a:buClr>
                <a:schemeClr val="dk1"/>
              </a:buClr>
              <a:buSzPts val="1500"/>
              <a:buFont typeface="Roboto"/>
              <a:buChar char="●"/>
            </a:pPr>
            <a:r>
              <a:rPr lang="en" sz="1500">
                <a:solidFill>
                  <a:schemeClr val="dk1"/>
                </a:solidFill>
                <a:latin typeface="Roboto"/>
                <a:ea typeface="Roboto"/>
                <a:cs typeface="Roboto"/>
                <a:sym typeface="Roboto"/>
              </a:rPr>
              <a:t>Orientation Meetings</a:t>
            </a:r>
            <a:endParaRPr sz="15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Char char="➔"/>
            </a:pPr>
            <a:r>
              <a:rPr lang="en" sz="1400">
                <a:solidFill>
                  <a:schemeClr val="dk1"/>
                </a:solidFill>
              </a:rPr>
              <a:t>So as a student it is really helpful that we are being welcomed by staffs and faculty at the campus because we feel like it is pushing to the point where we are more interested to focus on school and try our best to do good in school.</a:t>
            </a:r>
            <a:endParaRPr sz="1400">
              <a:solidFill>
                <a:schemeClr val="dk1"/>
              </a:solidFill>
            </a:endParaRPr>
          </a:p>
          <a:p>
            <a:pPr indent="-317500" lvl="0" marL="457200" rtl="0" algn="l">
              <a:spcBef>
                <a:spcPts val="0"/>
              </a:spcBef>
              <a:spcAft>
                <a:spcPts val="0"/>
              </a:spcAft>
              <a:buClr>
                <a:schemeClr val="dk1"/>
              </a:buClr>
              <a:buSzPts val="1400"/>
              <a:buChar char="➔"/>
            </a:pPr>
            <a:r>
              <a:rPr lang="en" sz="1400">
                <a:solidFill>
                  <a:schemeClr val="dk1"/>
                </a:solidFill>
              </a:rPr>
              <a:t>As a student, orientation meetings is really a good thing that will be continuing every semester. Students were able to have time to know about school policy and more activity that will be happening throughout the semester.</a:t>
            </a:r>
            <a:endParaRPr sz="1400">
              <a:solidFill>
                <a:schemeClr val="dk1"/>
              </a:solidFill>
            </a:endParaRPr>
          </a:p>
          <a:p>
            <a:pPr indent="0" lvl="0" marL="0" rtl="0" algn="l">
              <a:spcBef>
                <a:spcPts val="0"/>
              </a:spcBef>
              <a:spcAft>
                <a:spcPts val="0"/>
              </a:spcAft>
              <a:buNone/>
            </a:pPr>
            <a:r>
              <a:t/>
            </a:r>
            <a:endParaRPr sz="14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Hands-on Moodle Training</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Building connections to foster confidence</a:t>
            </a:r>
            <a:endParaRPr sz="1600">
              <a:solidFill>
                <a:schemeClr val="dk1"/>
              </a:solidFill>
            </a:endParaRPr>
          </a:p>
          <a:p>
            <a:pPr indent="-330200" lvl="0" marL="457200" rtl="0" algn="l">
              <a:spcBef>
                <a:spcPts val="0"/>
              </a:spcBef>
              <a:spcAft>
                <a:spcPts val="0"/>
              </a:spcAft>
              <a:buClr>
                <a:schemeClr val="dk1"/>
              </a:buClr>
              <a:buSzPts val="1600"/>
              <a:buChar char="➔"/>
            </a:pPr>
            <a:r>
              <a:rPr lang="en" sz="1600">
                <a:solidFill>
                  <a:schemeClr val="dk1"/>
                </a:solidFill>
              </a:rPr>
              <a:t> For the students, moodle training really do help because it really made the students know where to login into moodle and turn in their works.</a:t>
            </a:r>
            <a:endParaRPr sz="1600">
              <a:solidFill>
                <a:schemeClr val="dk1"/>
              </a:solidFill>
            </a:endParaRPr>
          </a:p>
          <a:p>
            <a:pPr indent="0" lvl="0" marL="457200" rtl="0" algn="l">
              <a:spcBef>
                <a:spcPts val="0"/>
              </a:spcBef>
              <a:spcAft>
                <a:spcPts val="0"/>
              </a:spcAft>
              <a:buNone/>
            </a:pPr>
            <a:r>
              <a:t/>
            </a:r>
            <a:endParaRPr sz="1600">
              <a:solidFill>
                <a:schemeClr val="dk1"/>
              </a:solidFill>
            </a:endParaRPr>
          </a:p>
          <a:p>
            <a:pPr indent="0" lvl="0" marL="0" rtl="0" algn="l">
              <a:spcBef>
                <a:spcPts val="0"/>
              </a:spcBef>
              <a:spcAft>
                <a:spcPts val="0"/>
              </a:spcAft>
              <a:buNone/>
            </a:pPr>
            <a:r>
              <a:t/>
            </a:r>
            <a:endParaRPr sz="1600">
              <a:solidFill>
                <a:schemeClr val="dk1"/>
              </a:solidFil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0" name="Shape 420"/>
        <p:cNvGrpSpPr/>
        <p:nvPr/>
      </p:nvGrpSpPr>
      <p:grpSpPr>
        <a:xfrm>
          <a:off x="0" y="0"/>
          <a:ext cx="0" cy="0"/>
          <a:chOff x="0" y="0"/>
          <a:chExt cx="0" cy="0"/>
        </a:xfrm>
      </p:grpSpPr>
      <p:sp>
        <p:nvSpPr>
          <p:cNvPr id="421" name="Google Shape;421;g3f7889f98a2_0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2" name="Google Shape;422;g3f7889f98a2_0_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Mini-Support Sessions for Student Success</a:t>
            </a:r>
            <a:endParaRPr sz="1200">
              <a:solidFill>
                <a:schemeClr val="dk1"/>
              </a:solidFill>
              <a:latin typeface="Roboto"/>
              <a:ea typeface="Roboto"/>
              <a:cs typeface="Roboto"/>
              <a:sym typeface="Roboto"/>
            </a:endParaRPr>
          </a:p>
          <a:p>
            <a:pPr indent="-304800" lvl="1" marL="9144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Short focused workshops (30-60 minutes per session) throughout the summer semester &amp; will continue this semester</a:t>
            </a:r>
            <a:endParaRPr sz="1200">
              <a:solidFill>
                <a:schemeClr val="dk1"/>
              </a:solidFill>
              <a:latin typeface="Roboto"/>
              <a:ea typeface="Roboto"/>
              <a:cs typeface="Roboto"/>
              <a:sym typeface="Roboto"/>
            </a:endParaRPr>
          </a:p>
          <a:p>
            <a:pPr indent="-304800" lvl="1" marL="9144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Topics include;</a:t>
            </a:r>
            <a:endParaRPr sz="1200">
              <a:solidFill>
                <a:schemeClr val="dk1"/>
              </a:solidFill>
              <a:latin typeface="Roboto"/>
              <a:ea typeface="Roboto"/>
              <a:cs typeface="Roboto"/>
              <a:sym typeface="Roboto"/>
            </a:endParaRPr>
          </a:p>
          <a:p>
            <a:pPr indent="-304800" lvl="2" marL="13716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Moodle session</a:t>
            </a:r>
            <a:endParaRPr sz="1200">
              <a:solidFill>
                <a:schemeClr val="dk1"/>
              </a:solidFill>
              <a:latin typeface="Roboto"/>
              <a:ea typeface="Roboto"/>
              <a:cs typeface="Roboto"/>
              <a:sym typeface="Roboto"/>
            </a:endParaRPr>
          </a:p>
          <a:p>
            <a:pPr indent="-304800" lvl="2" marL="13716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Computer Literacy</a:t>
            </a:r>
            <a:endParaRPr sz="1200">
              <a:solidFill>
                <a:schemeClr val="dk1"/>
              </a:solidFill>
              <a:latin typeface="Roboto"/>
              <a:ea typeface="Roboto"/>
              <a:cs typeface="Roboto"/>
              <a:sym typeface="Roboto"/>
            </a:endParaRPr>
          </a:p>
          <a:p>
            <a:pPr indent="-304800" lvl="2" marL="13716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Study skills:</a:t>
            </a:r>
            <a:endParaRPr sz="1200">
              <a:solidFill>
                <a:schemeClr val="dk1"/>
              </a:solidFill>
              <a:latin typeface="Roboto"/>
              <a:ea typeface="Roboto"/>
              <a:cs typeface="Roboto"/>
              <a:sym typeface="Roboto"/>
            </a:endParaRPr>
          </a:p>
          <a:p>
            <a:pPr indent="-304800" lvl="3" marL="18288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Time Management/Goal setting</a:t>
            </a:r>
            <a:endParaRPr sz="1200">
              <a:solidFill>
                <a:schemeClr val="dk1"/>
              </a:solidFill>
              <a:latin typeface="Roboto"/>
              <a:ea typeface="Roboto"/>
              <a:cs typeface="Roboto"/>
              <a:sym typeface="Roboto"/>
            </a:endParaRPr>
          </a:p>
          <a:p>
            <a:pPr indent="-304800" lvl="3" marL="18288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Note taking skills</a:t>
            </a:r>
            <a:endParaRPr sz="1200">
              <a:solidFill>
                <a:schemeClr val="dk1"/>
              </a:solidFill>
              <a:latin typeface="Roboto"/>
              <a:ea typeface="Roboto"/>
              <a:cs typeface="Roboto"/>
              <a:sym typeface="Roboto"/>
            </a:endParaRPr>
          </a:p>
          <a:p>
            <a:pPr indent="-304800" lvl="3" marL="18288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Test taking skills</a:t>
            </a:r>
            <a:endParaRPr sz="1200">
              <a:solidFill>
                <a:schemeClr val="dk1"/>
              </a:solidFill>
              <a:latin typeface="Roboto"/>
              <a:ea typeface="Roboto"/>
              <a:cs typeface="Roboto"/>
              <a:sym typeface="Roboto"/>
            </a:endParaRPr>
          </a:p>
          <a:p>
            <a:pPr indent="-304800" lvl="2" marL="13716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Proper use of AI</a:t>
            </a:r>
            <a:endParaRPr sz="1200">
              <a:solidFill>
                <a:schemeClr val="dk1"/>
              </a:solidFill>
              <a:latin typeface="Roboto"/>
              <a:ea typeface="Roboto"/>
              <a:cs typeface="Roboto"/>
              <a:sym typeface="Roboto"/>
            </a:endParaRPr>
          </a:p>
          <a:p>
            <a:pPr indent="0" lvl="0" marL="457200" rtl="0" algn="l">
              <a:spcBef>
                <a:spcPts val="0"/>
              </a:spcBef>
              <a:spcAft>
                <a:spcPts val="0"/>
              </a:spcAft>
              <a:buClr>
                <a:schemeClr val="dk1"/>
              </a:buClr>
              <a:buSzPts val="1100"/>
              <a:buFont typeface="Arial"/>
              <a:buNone/>
            </a:pPr>
            <a:r>
              <a:t/>
            </a:r>
            <a:endParaRPr sz="1000">
              <a:solidFill>
                <a:schemeClr val="lt1"/>
              </a:solidFill>
              <a:latin typeface="Roboto"/>
              <a:ea typeface="Roboto"/>
              <a:cs typeface="Roboto"/>
              <a:sym typeface="Roboto"/>
            </a:endParaRPr>
          </a:p>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0" name="Shape 430"/>
        <p:cNvGrpSpPr/>
        <p:nvPr/>
      </p:nvGrpSpPr>
      <p:grpSpPr>
        <a:xfrm>
          <a:off x="0" y="0"/>
          <a:ext cx="0" cy="0"/>
          <a:chOff x="0" y="0"/>
          <a:chExt cx="0" cy="0"/>
        </a:xfrm>
      </p:grpSpPr>
      <p:sp>
        <p:nvSpPr>
          <p:cNvPr id="431" name="Google Shape;431;g3f6897af9fb_0_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2" name="Google Shape;432;g3f6897af9fb_0_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g3f6897af9fb_0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5" name="Google Shape;455;g3f6897af9fb_0_5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Maintenance of Lifeboat and Rescue Boat</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Regular inspection and servicing of safety equipment</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Checking equipment routinely to make sure it is working properly, safe to use, and ready for an emergency, and repairing or maintaining it when needed.</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Ensuring boats meet operational and safety standards</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Making sure a boat is safe, properly equipped, and in good working condition before and during use.</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Hands on practice with maintenance procedures</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Doing maintenance tasks yourself under supervision or instruction.</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Training on Launching Boats</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Step-by-step instruction</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To be taught each stage of launching a boat into the water and get it ready for operation.</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Building confidence in real-life maritime scenarios</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Developing the skills and confidence needed to handle actual situations that may happen when working on or around boats and in the marine environment.</a:t>
            </a:r>
            <a:endParaRPr sz="1400">
              <a:solidFill>
                <a:schemeClr val="dk1"/>
              </a:solidFill>
              <a:latin typeface="Roboto"/>
              <a:ea typeface="Roboto"/>
              <a:cs typeface="Roboto"/>
              <a:sym typeface="Roboto"/>
            </a:endParaRPr>
          </a:p>
          <a:p>
            <a:pPr indent="0" lvl="0" marL="0" rtl="0" algn="l">
              <a:spcBef>
                <a:spcPts val="0"/>
              </a:spcBef>
              <a:spcAft>
                <a:spcPts val="0"/>
              </a:spcAft>
              <a:buNone/>
            </a:pPr>
            <a:r>
              <a:t/>
            </a:r>
            <a:endParaRPr u="sng">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3" name="Shape 463"/>
        <p:cNvGrpSpPr/>
        <p:nvPr/>
      </p:nvGrpSpPr>
      <p:grpSpPr>
        <a:xfrm>
          <a:off x="0" y="0"/>
          <a:ext cx="0" cy="0"/>
          <a:chOff x="0" y="0"/>
          <a:chExt cx="0" cy="0"/>
        </a:xfrm>
      </p:grpSpPr>
      <p:sp>
        <p:nvSpPr>
          <p:cNvPr id="464" name="Google Shape;464;g3f789c7979f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5" name="Google Shape;465;g3f789c7979f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FSM FMI Cadets Participation</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Witnessed a milestone ceremony hosted by NORMA</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An event that people attend and observes an important event or ceremony organized by NORMA to mark a significant achievement or stage of progress.</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Event held at FSM FMI campus highlighting maritime achievements</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When they held the event at FMI campus and they do showcase and recognizing the event. </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Cadets exposure to professional standards</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Giving cadets the opportunities to learn about and experience the standards, behavior, skills, and expectations required in their future profession. </a:t>
            </a:r>
            <a:endParaRPr sz="1400">
              <a:solidFill>
                <a:schemeClr val="dk1"/>
              </a:solidFill>
              <a:latin typeface="Roboto"/>
              <a:ea typeface="Roboto"/>
              <a:cs typeface="Roboto"/>
              <a:sym typeface="Roboto"/>
            </a:endParaRPr>
          </a:p>
          <a:p>
            <a:pPr indent="-317500" lvl="1" marL="9144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Strengthened awareness of career pathways in maritime fields.</a:t>
            </a:r>
            <a:endParaRPr sz="1400" u="sng">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Having a better understanding of the different career options available in the maritime industry and how to pursue them.</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u="sng">
                <a:solidFill>
                  <a:schemeClr val="dk1"/>
                </a:solidFill>
                <a:latin typeface="Roboto"/>
                <a:ea typeface="Roboto"/>
                <a:cs typeface="Roboto"/>
                <a:sym typeface="Roboto"/>
              </a:rPr>
              <a:t>Example: </a:t>
            </a:r>
            <a:r>
              <a:rPr lang="en" sz="1400">
                <a:solidFill>
                  <a:schemeClr val="dk1"/>
                </a:solidFill>
                <a:latin typeface="Roboto"/>
                <a:ea typeface="Roboto"/>
                <a:cs typeface="Roboto"/>
                <a:sym typeface="Roboto"/>
              </a:rPr>
              <a:t>learning about:</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Ship captain or deck officer</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Marine engineer</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Port or harbor operations</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Maritime safety and security</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Security and marine resource management</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Shipping and logistics</a:t>
            </a:r>
            <a:endParaRPr sz="1400">
              <a:solidFill>
                <a:schemeClr val="dk1"/>
              </a:solidFill>
              <a:latin typeface="Roboto"/>
              <a:ea typeface="Roboto"/>
              <a:cs typeface="Roboto"/>
              <a:sym typeface="Roboto"/>
            </a:endParaRPr>
          </a:p>
          <a:p>
            <a:pPr indent="-317500" lvl="0" marL="457200" rtl="0" algn="l">
              <a:spcBef>
                <a:spcPts val="0"/>
              </a:spcBef>
              <a:spcAft>
                <a:spcPts val="0"/>
              </a:spcAft>
              <a:buClr>
                <a:schemeClr val="dk1"/>
              </a:buClr>
              <a:buSzPts val="1400"/>
              <a:buFont typeface="Roboto"/>
              <a:buChar char="●"/>
            </a:pPr>
            <a:r>
              <a:rPr lang="en" sz="1400">
                <a:solidFill>
                  <a:schemeClr val="dk1"/>
                </a:solidFill>
                <a:latin typeface="Roboto"/>
                <a:ea typeface="Roboto"/>
                <a:cs typeface="Roboto"/>
                <a:sym typeface="Roboto"/>
              </a:rPr>
              <a:t>Maritime administration</a:t>
            </a:r>
            <a:endParaRPr sz="1400">
              <a:solidFill>
                <a:schemeClr val="dk1"/>
              </a:solidFill>
              <a:latin typeface="Roboto"/>
              <a:ea typeface="Roboto"/>
              <a:cs typeface="Roboto"/>
              <a:sym typeface="Roboto"/>
            </a:endParaRPr>
          </a:p>
          <a:p>
            <a:pPr indent="0" lvl="0" marL="0" rtl="0" algn="l">
              <a:spcBef>
                <a:spcPts val="0"/>
              </a:spcBef>
              <a:spcAft>
                <a:spcPts val="0"/>
              </a:spcAft>
              <a:buNone/>
            </a:pPr>
            <a:r>
              <a:t/>
            </a:r>
            <a:endParaRPr u="sng">
              <a:solidFill>
                <a:schemeClr val="dk1"/>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g3f789c7979f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5" name="Google Shape;475;g3f789c7979f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g3f85246d61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6" name="Google Shape;496;g3f85246d61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Due to Typhoon Sinlaku, no activities were planned during the summer semester.</a:t>
            </a:r>
            <a:endParaRPr/>
          </a:p>
          <a:p>
            <a:pPr indent="0" lvl="0" marL="0" rtl="0" algn="l">
              <a:spcBef>
                <a:spcPts val="0"/>
              </a:spcBef>
              <a:spcAft>
                <a:spcPts val="0"/>
              </a:spcAft>
              <a:buNone/>
            </a:pPr>
            <a:r>
              <a:rPr lang="en"/>
              <a:t>However, the first General Clean-Up took place on Wednesday, August 26, 2026, led by Student Services and students on campus.</a:t>
            </a:r>
            <a:endParaRPr/>
          </a:p>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g3f7367d4024_0_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2" name="Google Shape;512;g3f7367d4024_0_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7" name="Shape 527"/>
        <p:cNvGrpSpPr/>
        <p:nvPr/>
      </p:nvGrpSpPr>
      <p:grpSpPr>
        <a:xfrm>
          <a:off x="0" y="0"/>
          <a:ext cx="0" cy="0"/>
          <a:chOff x="0" y="0"/>
          <a:chExt cx="0" cy="0"/>
        </a:xfrm>
      </p:grpSpPr>
      <p:sp>
        <p:nvSpPr>
          <p:cNvPr id="528" name="Google Shape;528;g3f789c7979f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9" name="Google Shape;529;g3f789c7979f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Campus Tour led by SBA officers </a:t>
            </a:r>
            <a:endParaRPr sz="1200">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June 26, 2026 - GEM students from Ebeye, RMI(Republic of the Marshall Island) toured CTEC campus.</a:t>
            </a:r>
            <a:endParaRPr sz="1200">
              <a:solidFill>
                <a:schemeClr val="dk1"/>
              </a:solidFill>
              <a:latin typeface="Roboto"/>
              <a:ea typeface="Roboto"/>
              <a:cs typeface="Roboto"/>
              <a:sym typeface="Roboto"/>
            </a:endParaRPr>
          </a:p>
          <a:p>
            <a:pPr indent="-304800" lvl="1" marL="914400" rtl="0" algn="l">
              <a:spcBef>
                <a:spcPts val="0"/>
              </a:spcBef>
              <a:spcAft>
                <a:spcPts val="0"/>
              </a:spcAft>
              <a:buClr>
                <a:schemeClr val="dk1"/>
              </a:buClr>
              <a:buSzPts val="1200"/>
              <a:buFont typeface="Roboto"/>
              <a:buChar char="-"/>
            </a:pPr>
            <a:r>
              <a:rPr lang="en" sz="1200" u="sng">
                <a:solidFill>
                  <a:schemeClr val="dk1"/>
                </a:solidFill>
                <a:latin typeface="Roboto"/>
                <a:ea typeface="Roboto"/>
                <a:cs typeface="Roboto"/>
                <a:sym typeface="Roboto"/>
              </a:rPr>
              <a:t>Introduced to offices and student services</a:t>
            </a:r>
            <a:endParaRPr sz="1200" u="sng">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When the RMI were shown or familiarized with the different offices, departments, and support services available to students.</a:t>
            </a:r>
            <a:endParaRPr sz="1200">
              <a:solidFill>
                <a:schemeClr val="dk1"/>
              </a:solidFill>
              <a:latin typeface="Roboto"/>
              <a:ea typeface="Roboto"/>
              <a:cs typeface="Roboto"/>
              <a:sym typeface="Roboto"/>
            </a:endParaRPr>
          </a:p>
          <a:p>
            <a:pPr indent="-304800" lvl="1" marL="914400" rtl="0" algn="l">
              <a:spcBef>
                <a:spcPts val="0"/>
              </a:spcBef>
              <a:spcAft>
                <a:spcPts val="0"/>
              </a:spcAft>
              <a:buClr>
                <a:schemeClr val="dk1"/>
              </a:buClr>
              <a:buSzPts val="1200"/>
              <a:buFont typeface="Roboto"/>
              <a:buChar char="-"/>
            </a:pPr>
            <a:r>
              <a:rPr lang="en" sz="1200" u="sng">
                <a:solidFill>
                  <a:schemeClr val="dk1"/>
                </a:solidFill>
                <a:latin typeface="Roboto"/>
                <a:ea typeface="Roboto"/>
                <a:cs typeface="Roboto"/>
                <a:sym typeface="Roboto"/>
              </a:rPr>
              <a:t>Learned about academic programs and student life</a:t>
            </a:r>
            <a:endParaRPr sz="1200" u="sng">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The students were given information about the course/programs and subjects the school offers.</a:t>
            </a:r>
            <a:endParaRPr sz="1200">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July 3, 2026 - Kitti Junior Police visited CTEC campus.</a:t>
            </a:r>
            <a:endParaRPr sz="1200">
              <a:solidFill>
                <a:schemeClr val="dk1"/>
              </a:solidFill>
              <a:latin typeface="Roboto"/>
              <a:ea typeface="Roboto"/>
              <a:cs typeface="Roboto"/>
              <a:sym typeface="Roboto"/>
            </a:endParaRPr>
          </a:p>
          <a:p>
            <a:pPr indent="-304800" lvl="1" marL="914400" rtl="0" algn="l">
              <a:spcBef>
                <a:spcPts val="0"/>
              </a:spcBef>
              <a:spcAft>
                <a:spcPts val="0"/>
              </a:spcAft>
              <a:buClr>
                <a:schemeClr val="dk1"/>
              </a:buClr>
              <a:buSzPts val="1200"/>
              <a:buFont typeface="Roboto"/>
              <a:buChar char="-"/>
            </a:pPr>
            <a:r>
              <a:rPr lang="en" sz="1200" u="sng">
                <a:solidFill>
                  <a:schemeClr val="dk1"/>
                </a:solidFill>
                <a:latin typeface="Roboto"/>
                <a:ea typeface="Roboto"/>
                <a:cs typeface="Roboto"/>
                <a:sym typeface="Roboto"/>
              </a:rPr>
              <a:t>Shared information on facilities, programs, and student organizations</a:t>
            </a:r>
            <a:endParaRPr sz="1200" u="sng">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They provided students with information about the school’s resources, academic opportunities, and groups they can join.</a:t>
            </a:r>
            <a:endParaRPr sz="1200">
              <a:solidFill>
                <a:schemeClr val="dk1"/>
              </a:solidFill>
              <a:latin typeface="Roboto"/>
              <a:ea typeface="Roboto"/>
              <a:cs typeface="Roboto"/>
              <a:sym typeface="Roboto"/>
            </a:endParaRPr>
          </a:p>
          <a:p>
            <a:pPr indent="-304800" lvl="1" marL="914400" rtl="0" algn="l">
              <a:spcBef>
                <a:spcPts val="0"/>
              </a:spcBef>
              <a:spcAft>
                <a:spcPts val="0"/>
              </a:spcAft>
              <a:buClr>
                <a:schemeClr val="dk1"/>
              </a:buClr>
              <a:buSzPts val="1200"/>
              <a:buFont typeface="Roboto"/>
              <a:buChar char="-"/>
            </a:pPr>
            <a:r>
              <a:rPr lang="en" sz="1200" u="sng">
                <a:solidFill>
                  <a:schemeClr val="dk1"/>
                </a:solidFill>
                <a:latin typeface="Roboto"/>
                <a:ea typeface="Roboto"/>
                <a:cs typeface="Roboto"/>
                <a:sym typeface="Roboto"/>
              </a:rPr>
              <a:t>Encouraged continuing education after high school</a:t>
            </a:r>
            <a:endParaRPr sz="1200" u="sng">
              <a:solidFill>
                <a:schemeClr val="dk1"/>
              </a:solidFill>
              <a:latin typeface="Roboto"/>
              <a:ea typeface="Roboto"/>
              <a:cs typeface="Roboto"/>
              <a:sym typeface="Roboto"/>
            </a:endParaRPr>
          </a:p>
          <a:p>
            <a:pPr indent="-304800" lvl="0" marL="457200" rtl="0" algn="l">
              <a:spcBef>
                <a:spcPts val="0"/>
              </a:spcBef>
              <a:spcAft>
                <a:spcPts val="0"/>
              </a:spcAft>
              <a:buClr>
                <a:schemeClr val="dk1"/>
              </a:buClr>
              <a:buSzPts val="1200"/>
              <a:buFont typeface="Roboto"/>
              <a:buChar char="➔"/>
            </a:pPr>
            <a:r>
              <a:rPr lang="en" sz="1200">
                <a:solidFill>
                  <a:schemeClr val="dk1"/>
                </a:solidFill>
                <a:latin typeface="Roboto"/>
                <a:ea typeface="Roboto"/>
                <a:cs typeface="Roboto"/>
                <a:sym typeface="Roboto"/>
              </a:rPr>
              <a:t>Students were encouraged to keep studying after graduating from high school.</a:t>
            </a:r>
            <a:endParaRPr sz="12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rPr lang="en" sz="1200">
                <a:solidFill>
                  <a:schemeClr val="dk1"/>
                </a:solidFill>
                <a:latin typeface="Roboto"/>
                <a:ea typeface="Roboto"/>
                <a:cs typeface="Roboto"/>
                <a:sym typeface="Roboto"/>
              </a:rPr>
              <a:t>Tour promoted COM-FSM, build confidence, and inspired youth to pursue higher education</a:t>
            </a:r>
            <a:endParaRPr sz="1200">
              <a:solidFill>
                <a:schemeClr val="dk1"/>
              </a:solidFill>
              <a:latin typeface="Roboto"/>
              <a:ea typeface="Roboto"/>
              <a:cs typeface="Roboto"/>
              <a:sym typeface="Roboto"/>
            </a:endParaRPr>
          </a:p>
          <a:p>
            <a:pPr indent="0" lvl="0" marL="0" rtl="0" algn="l">
              <a:spcBef>
                <a:spcPts val="0"/>
              </a:spcBef>
              <a:spcAft>
                <a:spcPts val="0"/>
              </a:spcAft>
              <a:buClr>
                <a:schemeClr val="dk1"/>
              </a:buClr>
              <a:buSzPts val="1100"/>
              <a:buFont typeface="Arial"/>
              <a:buNone/>
            </a:pPr>
            <a:r>
              <a:t/>
            </a:r>
            <a:endParaRPr sz="1200">
              <a:solidFill>
                <a:schemeClr val="dk1"/>
              </a:solidFill>
              <a:latin typeface="Roboto"/>
              <a:ea typeface="Roboto"/>
              <a:cs typeface="Roboto"/>
              <a:sym typeface="Roboto"/>
            </a:endParaRPr>
          </a:p>
          <a:p>
            <a:pPr indent="0" lvl="0" marL="0" rtl="0" algn="l">
              <a:spcBef>
                <a:spcPts val="0"/>
              </a:spcBef>
              <a:spcAft>
                <a:spcPts val="0"/>
              </a:spcAft>
              <a:buNone/>
            </a:pPr>
            <a:r>
              <a:t/>
            </a:r>
            <a:endParaRPr>
              <a:solidFill>
                <a:schemeClr val="dk1"/>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3f7367d402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3f7367d402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8" name="Shape 558"/>
        <p:cNvGrpSpPr/>
        <p:nvPr/>
      </p:nvGrpSpPr>
      <p:grpSpPr>
        <a:xfrm>
          <a:off x="0" y="0"/>
          <a:ext cx="0" cy="0"/>
          <a:chOff x="0" y="0"/>
          <a:chExt cx="0" cy="0"/>
        </a:xfrm>
      </p:grpSpPr>
      <p:sp>
        <p:nvSpPr>
          <p:cNvPr id="559" name="Google Shape;559;g3f890dd2c3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0" name="Google Shape;560;g3f890dd2c3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07916"/>
              </a:lnSpc>
              <a:spcBef>
                <a:spcPts val="0"/>
              </a:spcBef>
              <a:spcAft>
                <a:spcPts val="0"/>
              </a:spcAft>
              <a:buClr>
                <a:schemeClr val="dk1"/>
              </a:buClr>
              <a:buSzPts val="1400"/>
              <a:buChar char="➔"/>
            </a:pPr>
            <a:r>
              <a:rPr i="1" lang="en" sz="1400">
                <a:solidFill>
                  <a:schemeClr val="dk1"/>
                </a:solidFill>
              </a:rPr>
              <a:t>National Campus Gym,</a:t>
            </a:r>
            <a:r>
              <a:rPr lang="en" sz="1400">
                <a:solidFill>
                  <a:schemeClr val="dk1"/>
                </a:solidFill>
              </a:rPr>
              <a:t> COM Choir Participated in the orientation bringing live music into the event keeping everyone alive and focus on the presentations from the college departments and offices.</a:t>
            </a:r>
            <a:endParaRPr sz="1400">
              <a:solidFill>
                <a:schemeClr val="dk1"/>
              </a:solidFill>
            </a:endParaRPr>
          </a:p>
          <a:p>
            <a:pPr indent="-317500" lvl="0" marL="457200" rtl="0" algn="l">
              <a:lnSpc>
                <a:spcPct val="107916"/>
              </a:lnSpc>
              <a:spcBef>
                <a:spcPts val="800"/>
              </a:spcBef>
              <a:spcAft>
                <a:spcPts val="0"/>
              </a:spcAft>
              <a:buClr>
                <a:schemeClr val="dk1"/>
              </a:buClr>
              <a:buSzPts val="1400"/>
              <a:buChar char="➔"/>
            </a:pPr>
            <a:r>
              <a:rPr lang="en" sz="1400">
                <a:solidFill>
                  <a:schemeClr val="dk1"/>
                </a:solidFill>
              </a:rPr>
              <a:t>Instead of one presentation after another, the choir uses the break hours to keep the event more alive and fun.</a:t>
            </a:r>
            <a:endParaRPr sz="1400">
              <a:solidFill>
                <a:schemeClr val="dk1"/>
              </a:solidFill>
            </a:endParaRPr>
          </a:p>
          <a:p>
            <a:pPr indent="0" lvl="0" marL="0" rtl="0" algn="l">
              <a:spcBef>
                <a:spcPts val="800"/>
              </a:spcBef>
              <a:spcAft>
                <a:spcPts val="0"/>
              </a:spcAft>
              <a:buNone/>
            </a:pPr>
            <a:r>
              <a:t/>
            </a:r>
            <a:endParaRPr sz="1400">
              <a:solidFill>
                <a:schemeClr val="dk1"/>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9" name="Shape 569"/>
        <p:cNvGrpSpPr/>
        <p:nvPr/>
      </p:nvGrpSpPr>
      <p:grpSpPr>
        <a:xfrm>
          <a:off x="0" y="0"/>
          <a:ext cx="0" cy="0"/>
          <a:chOff x="0" y="0"/>
          <a:chExt cx="0" cy="0"/>
        </a:xfrm>
      </p:grpSpPr>
      <p:sp>
        <p:nvSpPr>
          <p:cNvPr id="570" name="Google Shape;570;g3f890dd2c3b_1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1" name="Google Shape;571;g3f890dd2c3b_1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07916"/>
              </a:lnSpc>
              <a:spcBef>
                <a:spcPts val="0"/>
              </a:spcBef>
              <a:spcAft>
                <a:spcPts val="0"/>
              </a:spcAft>
              <a:buClr>
                <a:schemeClr val="dk1"/>
              </a:buClr>
              <a:buSzPts val="1100"/>
              <a:buFont typeface="Arial"/>
              <a:buNone/>
            </a:pPr>
            <a:r>
              <a:rPr lang="en" sz="1300">
                <a:solidFill>
                  <a:schemeClr val="dk1"/>
                </a:solidFill>
                <a:latin typeface="Calibri"/>
                <a:ea typeface="Calibri"/>
                <a:cs typeface="Calibri"/>
                <a:sym typeface="Calibri"/>
              </a:rPr>
              <a:t>Today, Saturday, August 15, 2026, Residence Hall students gathered at the Student Center for the </a:t>
            </a:r>
            <a:r>
              <a:rPr b="1" lang="en" sz="1300">
                <a:solidFill>
                  <a:schemeClr val="dk1"/>
                </a:solidFill>
                <a:latin typeface="Calibri"/>
                <a:ea typeface="Calibri"/>
                <a:cs typeface="Calibri"/>
                <a:sym typeface="Calibri"/>
              </a:rPr>
              <a:t>Fall 2026 Welcome Party</a:t>
            </a:r>
            <a:r>
              <a:rPr lang="en" sz="1300">
                <a:solidFill>
                  <a:schemeClr val="dk1"/>
                </a:solidFill>
                <a:latin typeface="Calibri"/>
                <a:ea typeface="Calibri"/>
                <a:cs typeface="Calibri"/>
                <a:sym typeface="Calibri"/>
              </a:rPr>
              <a:t>, welcoming all new, transfer, and continuing students back to school and to the dormitory.</a:t>
            </a:r>
            <a:endParaRPr sz="1300">
              <a:solidFill>
                <a:schemeClr val="dk1"/>
              </a:solidFill>
              <a:latin typeface="Calibri"/>
              <a:ea typeface="Calibri"/>
              <a:cs typeface="Calibri"/>
              <a:sym typeface="Calibri"/>
            </a:endParaRPr>
          </a:p>
          <a:p>
            <a:pPr indent="0" lvl="0" marL="0" rtl="0" algn="l">
              <a:lnSpc>
                <a:spcPct val="107916"/>
              </a:lnSpc>
              <a:spcBef>
                <a:spcPts val="80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event focused on bringing students together, creating opportunities to meet and connect with one another, and building a strong sense of community and friendship among all Residence Hall students.</a:t>
            </a:r>
            <a:endParaRPr sz="1300">
              <a:solidFill>
                <a:schemeClr val="dk1"/>
              </a:solidFill>
              <a:latin typeface="Calibri"/>
              <a:ea typeface="Calibri"/>
              <a:cs typeface="Calibri"/>
              <a:sym typeface="Calibri"/>
            </a:endParaRPr>
          </a:p>
          <a:p>
            <a:pPr indent="0" lvl="0" marL="0" rtl="0" algn="l">
              <a:lnSpc>
                <a:spcPct val="107916"/>
              </a:lnSpc>
              <a:spcBef>
                <a:spcPts val="800"/>
              </a:spcBef>
              <a:spcAft>
                <a:spcPts val="0"/>
              </a:spcAft>
              <a:buClr>
                <a:schemeClr val="dk1"/>
              </a:buClr>
              <a:buSzPts val="1100"/>
              <a:buFont typeface="Arial"/>
              <a:buNone/>
            </a:pPr>
            <a:r>
              <a:rPr lang="en" sz="1300">
                <a:solidFill>
                  <a:schemeClr val="dk1"/>
                </a:solidFill>
                <a:latin typeface="Calibri"/>
                <a:ea typeface="Calibri"/>
                <a:cs typeface="Calibri"/>
                <a:sym typeface="Calibri"/>
              </a:rPr>
              <a:t>The Welcome Party provided a fun and welcoming environment for students to reconnect with returning friends, meet new classmates, and begin the Fall 2026 semester together. The event also emphasized the importance of unity, respect, and building strong relationships within the Residence Hall community.</a:t>
            </a:r>
            <a:endParaRPr sz="1300">
              <a:solidFill>
                <a:schemeClr val="dk1"/>
              </a:solidFill>
              <a:latin typeface="Calibri"/>
              <a:ea typeface="Calibri"/>
              <a:cs typeface="Calibri"/>
              <a:sym typeface="Calibri"/>
            </a:endParaRPr>
          </a:p>
          <a:p>
            <a:pPr indent="0" lvl="0" marL="0" rtl="0" algn="l">
              <a:lnSpc>
                <a:spcPct val="107916"/>
              </a:lnSpc>
              <a:spcBef>
                <a:spcPts val="800"/>
              </a:spcBef>
              <a:spcAft>
                <a:spcPts val="0"/>
              </a:spcAft>
              <a:buClr>
                <a:schemeClr val="dk1"/>
              </a:buClr>
              <a:buSzPts val="1100"/>
              <a:buFont typeface="Arial"/>
              <a:buNone/>
            </a:pPr>
            <a:r>
              <a:rPr lang="en" sz="1300">
                <a:solidFill>
                  <a:schemeClr val="dk1"/>
                </a:solidFill>
                <a:latin typeface="Calibri"/>
                <a:ea typeface="Calibri"/>
                <a:cs typeface="Calibri"/>
                <a:sym typeface="Calibri"/>
              </a:rPr>
              <a:t>As the new semester begins, the Residence Hall looks forward to creating more opportunities for students to connect, participate, and make meaningful memories throughout Fall 2026.</a:t>
            </a:r>
            <a:endParaRPr sz="1300">
              <a:solidFill>
                <a:schemeClr val="dk1"/>
              </a:solidFill>
              <a:latin typeface="Calibri"/>
              <a:ea typeface="Calibri"/>
              <a:cs typeface="Calibri"/>
              <a:sym typeface="Calibri"/>
            </a:endParaRPr>
          </a:p>
          <a:p>
            <a:pPr indent="0" lvl="0" marL="0" rtl="0" algn="l">
              <a:lnSpc>
                <a:spcPct val="107916"/>
              </a:lnSpc>
              <a:spcBef>
                <a:spcPts val="800"/>
              </a:spcBef>
              <a:spcAft>
                <a:spcPts val="0"/>
              </a:spcAft>
              <a:buNone/>
            </a:pPr>
            <a:r>
              <a:rPr b="1" lang="en" sz="1300">
                <a:solidFill>
                  <a:schemeClr val="dk1"/>
                </a:solidFill>
                <a:latin typeface="Calibri"/>
                <a:ea typeface="Calibri"/>
                <a:cs typeface="Calibri"/>
                <a:sym typeface="Calibri"/>
              </a:rPr>
              <a:t>Welcome back, students, and best wishes for a successful Fall 2026 semester! </a:t>
            </a:r>
            <a:endParaRPr b="1" sz="1300">
              <a:solidFill>
                <a:schemeClr val="dk1"/>
              </a:solidFill>
              <a:latin typeface="Calibri"/>
              <a:ea typeface="Calibri"/>
              <a:cs typeface="Calibri"/>
              <a:sym typeface="Calibri"/>
            </a:endParaRPr>
          </a:p>
          <a:p>
            <a:pPr indent="0" lvl="0" marL="0" rtl="0" algn="l">
              <a:lnSpc>
                <a:spcPct val="107916"/>
              </a:lnSpc>
              <a:spcBef>
                <a:spcPts val="800"/>
              </a:spcBef>
              <a:spcAft>
                <a:spcPts val="0"/>
              </a:spcAft>
              <a:buNone/>
            </a:pPr>
            <a:r>
              <a:rPr lang="en">
                <a:solidFill>
                  <a:schemeClr val="dk1"/>
                </a:solidFill>
                <a:latin typeface="Calibri"/>
                <a:ea typeface="Calibri"/>
                <a:cs typeface="Calibri"/>
                <a:sym typeface="Calibri"/>
              </a:rPr>
              <a:t>After the serving of food, there was few games that was held for the students to bond such as the musical chair and passing of the ring.</a:t>
            </a:r>
            <a:endParaRPr>
              <a:solidFill>
                <a:schemeClr val="dk1"/>
              </a:solidFill>
              <a:latin typeface="Calibri"/>
              <a:ea typeface="Calibri"/>
              <a:cs typeface="Calibri"/>
              <a:sym typeface="Calibri"/>
            </a:endParaRPr>
          </a:p>
          <a:p>
            <a:pPr indent="0" lvl="0" marL="0" rtl="0" algn="l">
              <a:lnSpc>
                <a:spcPct val="107916"/>
              </a:lnSpc>
              <a:spcBef>
                <a:spcPts val="800"/>
              </a:spcBef>
              <a:spcAft>
                <a:spcPts val="0"/>
              </a:spcAft>
              <a:buClr>
                <a:schemeClr val="dk1"/>
              </a:buClr>
              <a:buSzPts val="1100"/>
              <a:buFont typeface="Arial"/>
              <a:buNone/>
            </a:pPr>
            <a:r>
              <a:t/>
            </a:r>
            <a:endParaRPr b="1" sz="1300">
              <a:solidFill>
                <a:schemeClr val="dk1"/>
              </a:solidFill>
              <a:latin typeface="Calibri"/>
              <a:ea typeface="Calibri"/>
              <a:cs typeface="Calibri"/>
              <a:sym typeface="Calibri"/>
            </a:endParaRPr>
          </a:p>
          <a:p>
            <a:pPr indent="0" lvl="0" marL="0" rtl="0" algn="l">
              <a:spcBef>
                <a:spcPts val="80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g3f7367d4024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1" name="Google Shape;581;g3f7367d4024_0_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Space Grotesk"/>
                <a:ea typeface="Space Grotesk"/>
                <a:cs typeface="Space Grotesk"/>
                <a:sym typeface="Space Grotesk"/>
              </a:rPr>
              <a:t>Residence Hall Students Round-the-Island Trip</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u="sng">
                <a:solidFill>
                  <a:schemeClr val="dk1"/>
                </a:solidFill>
                <a:latin typeface="Space Grotesk"/>
                <a:ea typeface="Space Grotesk"/>
                <a:cs typeface="Space Grotesk"/>
                <a:sym typeface="Space Grotesk"/>
              </a:rPr>
              <a:t>Learned more about the island and its communities</a:t>
            </a:r>
            <a:endParaRPr sz="1300" u="sng">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a:solidFill>
                  <a:schemeClr val="dk1"/>
                </a:solidFill>
                <a:latin typeface="Space Grotesk"/>
                <a:ea typeface="Space Grotesk"/>
                <a:cs typeface="Space Grotesk"/>
                <a:sym typeface="Space Grotesk"/>
              </a:rPr>
              <a:t>The trip helped students see different places and learn about the local environment and culture.</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u="sng">
                <a:solidFill>
                  <a:schemeClr val="dk1"/>
                </a:solidFill>
                <a:latin typeface="Space Grotesk"/>
                <a:ea typeface="Space Grotesk"/>
                <a:cs typeface="Space Grotesk"/>
                <a:sym typeface="Space Grotesk"/>
              </a:rPr>
              <a:t>Built teamwork and friendship</a:t>
            </a:r>
            <a:endParaRPr sz="1300" u="sng">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a:solidFill>
                  <a:schemeClr val="dk1"/>
                </a:solidFill>
                <a:latin typeface="Space Grotesk"/>
                <a:ea typeface="Space Grotesk"/>
                <a:cs typeface="Space Grotesk"/>
                <a:sym typeface="Space Grotesk"/>
              </a:rPr>
              <a:t>Students had the opportunity to spend time together, cooperate, and strengthen relationship.</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u="sng">
                <a:solidFill>
                  <a:schemeClr val="dk1"/>
                </a:solidFill>
                <a:latin typeface="Space Grotesk"/>
                <a:ea typeface="Space Grotesk"/>
                <a:cs typeface="Space Grotesk"/>
                <a:sym typeface="Space Grotesk"/>
              </a:rPr>
              <a:t>Gained new experiences outside the residence hall</a:t>
            </a:r>
            <a:endParaRPr sz="1300" u="sng">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a:solidFill>
                  <a:schemeClr val="dk1"/>
                </a:solidFill>
                <a:latin typeface="Space Grotesk"/>
                <a:ea typeface="Space Grotesk"/>
                <a:cs typeface="Space Grotesk"/>
                <a:sym typeface="Space Grotesk"/>
              </a:rPr>
              <a:t>The trip allowed students to explore, relax, and experience activities outside their usual school routine.</a:t>
            </a:r>
            <a:endParaRPr sz="1300">
              <a:solidFill>
                <a:schemeClr val="dk1"/>
              </a:solidFill>
              <a:latin typeface="Space Grotesk"/>
              <a:ea typeface="Space Grotesk"/>
              <a:cs typeface="Space Grotesk"/>
              <a:sym typeface="Space Grotesk"/>
            </a:endParaRPr>
          </a:p>
          <a:p>
            <a:pPr indent="0" lvl="0" marL="0" rtl="0" algn="l">
              <a:spcBef>
                <a:spcPts val="0"/>
              </a:spcBef>
              <a:spcAft>
                <a:spcPts val="0"/>
              </a:spcAft>
              <a:buNone/>
            </a:pPr>
            <a:r>
              <a:t/>
            </a:r>
            <a:endParaRPr sz="1200" u="sng">
              <a:solidFill>
                <a:schemeClr val="dk1"/>
              </a:solidFil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8" name="Shape 588"/>
        <p:cNvGrpSpPr/>
        <p:nvPr/>
      </p:nvGrpSpPr>
      <p:grpSpPr>
        <a:xfrm>
          <a:off x="0" y="0"/>
          <a:ext cx="0" cy="0"/>
          <a:chOff x="0" y="0"/>
          <a:chExt cx="0" cy="0"/>
        </a:xfrm>
      </p:grpSpPr>
      <p:sp>
        <p:nvSpPr>
          <p:cNvPr id="589" name="Google Shape;589;g3f789c7979f_0_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0" name="Google Shape;590;g3f789c7979f_0_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sz="1300">
                <a:solidFill>
                  <a:schemeClr val="dk1"/>
                </a:solidFill>
                <a:latin typeface="Space Grotesk"/>
                <a:ea typeface="Space Grotesk"/>
                <a:cs typeface="Space Grotesk"/>
                <a:sym typeface="Space Grotesk"/>
              </a:rPr>
              <a:t>Peer Coach Training</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u="sng">
                <a:solidFill>
                  <a:schemeClr val="dk1"/>
                </a:solidFill>
                <a:latin typeface="Space Grotesk"/>
                <a:ea typeface="Space Grotesk"/>
                <a:cs typeface="Space Grotesk"/>
                <a:sym typeface="Space Grotesk"/>
              </a:rPr>
              <a:t>Learned how to support others</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a:solidFill>
                  <a:schemeClr val="dk1"/>
                </a:solidFill>
                <a:latin typeface="Space Grotesk"/>
                <a:ea typeface="Space Grotesk"/>
                <a:cs typeface="Space Grotesk"/>
                <a:sym typeface="Space Grotesk"/>
              </a:rPr>
              <a:t>Peer coaching teaches students how to help and encourage their fellow students.</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u="sng">
                <a:solidFill>
                  <a:schemeClr val="dk1"/>
                </a:solidFill>
                <a:latin typeface="Space Grotesk"/>
                <a:ea typeface="Space Grotesk"/>
                <a:cs typeface="Space Grotesk"/>
                <a:sym typeface="Space Grotesk"/>
              </a:rPr>
              <a:t>Improved communication skills</a:t>
            </a:r>
            <a:endParaRPr sz="1300" u="sng">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a:solidFill>
                  <a:schemeClr val="dk1"/>
                </a:solidFill>
                <a:latin typeface="Space Grotesk"/>
                <a:ea typeface="Space Grotesk"/>
                <a:cs typeface="Space Grotesk"/>
                <a:sym typeface="Space Grotesk"/>
              </a:rPr>
              <a:t>Students learn how to listen carefully, ask helpful questions, and communicate respectfully. </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u="sng">
                <a:solidFill>
                  <a:schemeClr val="dk1"/>
                </a:solidFill>
                <a:latin typeface="Space Grotesk"/>
                <a:ea typeface="Space Grotesk"/>
                <a:cs typeface="Space Grotesk"/>
                <a:sym typeface="Space Grotesk"/>
              </a:rPr>
              <a:t>Developed leadership skills</a:t>
            </a:r>
            <a:endParaRPr sz="1300" u="sng">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a:solidFill>
                  <a:schemeClr val="dk1"/>
                </a:solidFill>
                <a:latin typeface="Space Grotesk"/>
                <a:ea typeface="Space Grotesk"/>
                <a:cs typeface="Space Grotesk"/>
                <a:sym typeface="Space Grotesk"/>
              </a:rPr>
              <a:t>Peer coaching helps students become more responsible, confident, and supportive leaders.</a:t>
            </a:r>
            <a:endParaRPr sz="1300">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u="sng">
                <a:solidFill>
                  <a:schemeClr val="dk1"/>
                </a:solidFill>
                <a:latin typeface="Space Grotesk"/>
                <a:ea typeface="Space Grotesk"/>
                <a:cs typeface="Space Grotesk"/>
                <a:sym typeface="Space Grotesk"/>
              </a:rPr>
              <a:t>Learned problem solving skills</a:t>
            </a:r>
            <a:endParaRPr sz="1300" u="sng">
              <a:solidFill>
                <a:schemeClr val="dk1"/>
              </a:solidFill>
              <a:latin typeface="Space Grotesk"/>
              <a:ea typeface="Space Grotesk"/>
              <a:cs typeface="Space Grotesk"/>
              <a:sym typeface="Space Grotesk"/>
            </a:endParaRPr>
          </a:p>
          <a:p>
            <a:pPr indent="-311150" lvl="0" marL="457200" rtl="0" algn="l">
              <a:spcBef>
                <a:spcPts val="0"/>
              </a:spcBef>
              <a:spcAft>
                <a:spcPts val="0"/>
              </a:spcAft>
              <a:buClr>
                <a:schemeClr val="dk1"/>
              </a:buClr>
              <a:buSzPts val="1300"/>
              <a:buFont typeface="Space Grotesk"/>
              <a:buChar char="➔"/>
            </a:pPr>
            <a:r>
              <a:rPr lang="en" sz="1300">
                <a:solidFill>
                  <a:schemeClr val="dk1"/>
                </a:solidFill>
                <a:latin typeface="Space Grotesk"/>
                <a:ea typeface="Space Grotesk"/>
                <a:cs typeface="Space Grotesk"/>
                <a:sym typeface="Space Grotesk"/>
              </a:rPr>
              <a:t>Students learn how to guide peers in finding solutions to challenges they may face.</a:t>
            </a:r>
            <a:endParaRPr sz="1300">
              <a:solidFill>
                <a:schemeClr val="dk1"/>
              </a:solidFill>
              <a:latin typeface="Space Grotesk"/>
              <a:ea typeface="Space Grotesk"/>
              <a:cs typeface="Space Grotesk"/>
              <a:sym typeface="Space Grotesk"/>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7" name="Shape 597"/>
        <p:cNvGrpSpPr/>
        <p:nvPr/>
      </p:nvGrpSpPr>
      <p:grpSpPr>
        <a:xfrm>
          <a:off x="0" y="0"/>
          <a:ext cx="0" cy="0"/>
          <a:chOff x="0" y="0"/>
          <a:chExt cx="0" cy="0"/>
        </a:xfrm>
      </p:grpSpPr>
      <p:sp>
        <p:nvSpPr>
          <p:cNvPr id="598" name="Google Shape;598;g3f789c7979f_0_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9" name="Google Shape;599;g3f789c7979f_0_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f890dd2c3b_1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f890dd2c3b_1_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Char char="➔"/>
            </a:pPr>
            <a:r>
              <a:rPr lang="en" sz="1400">
                <a:solidFill>
                  <a:schemeClr val="dk1"/>
                </a:solidFill>
              </a:rPr>
              <a:t>On June 04, 2026 SBA Community work for the campus were to fill up water dispensers bottle.</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 sz="1400">
                <a:solidFill>
                  <a:schemeClr val="dk1"/>
                </a:solidFill>
              </a:rPr>
              <a:t>June 10, 2026,  SBA 2</a:t>
            </a:r>
            <a:r>
              <a:rPr baseline="30000" lang="en" sz="1400">
                <a:solidFill>
                  <a:schemeClr val="dk1"/>
                </a:solidFill>
              </a:rPr>
              <a:t>nd</a:t>
            </a:r>
            <a:r>
              <a:rPr lang="en" sz="1400">
                <a:solidFill>
                  <a:schemeClr val="dk1"/>
                </a:solidFill>
              </a:rPr>
              <a:t> community service for the summer is to wash both 2 vans for the college.  SBA took the lead in carry out this activity.</a:t>
            </a:r>
            <a:endParaRPr sz="1400">
              <a:solidFill>
                <a:schemeClr val="dk1"/>
              </a:solidFill>
            </a:endParaRPr>
          </a:p>
          <a:p>
            <a:pPr indent="0" lvl="0" marL="457200" rtl="0" algn="l">
              <a:spcBef>
                <a:spcPts val="800"/>
              </a:spcBef>
              <a:spcAft>
                <a:spcPts val="0"/>
              </a:spcAft>
              <a:buNone/>
            </a:pPr>
            <a:r>
              <a:t/>
            </a:r>
            <a:endParaRPr sz="1400">
              <a:solidFill>
                <a:schemeClr val="dk1"/>
              </a:solidFill>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9" name="Shape 629"/>
        <p:cNvGrpSpPr/>
        <p:nvPr/>
      </p:nvGrpSpPr>
      <p:grpSpPr>
        <a:xfrm>
          <a:off x="0" y="0"/>
          <a:ext cx="0" cy="0"/>
          <a:chOff x="0" y="0"/>
          <a:chExt cx="0" cy="0"/>
        </a:xfrm>
      </p:grpSpPr>
      <p:sp>
        <p:nvSpPr>
          <p:cNvPr id="630" name="Google Shape;630;g3fafa1cff37_0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1" name="Google Shape;631;g3fafa1cff37_0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Char char="➔"/>
            </a:pPr>
            <a:r>
              <a:rPr lang="en" sz="1400">
                <a:solidFill>
                  <a:schemeClr val="dk1"/>
                </a:solidFill>
              </a:rPr>
              <a:t>On June 18, 2026, a welcoming BBQ to both the new students and continuing students here at the student lounge and there were 64 students attended.  This number came from the number of students taking class during the morning until the afternoon. </a:t>
            </a:r>
            <a:endParaRPr sz="1400">
              <a:solidFill>
                <a:schemeClr val="dk1"/>
              </a:solidFill>
            </a:endParaRPr>
          </a:p>
          <a:p>
            <a:pPr indent="0" lvl="0" marL="457200" rtl="0" algn="l">
              <a:lnSpc>
                <a:spcPct val="115000"/>
              </a:lnSpc>
              <a:spcBef>
                <a:spcPts val="800"/>
              </a:spcBef>
              <a:spcAft>
                <a:spcPts val="800"/>
              </a:spcAft>
              <a:buNone/>
            </a:pPr>
            <a:r>
              <a:t/>
            </a:r>
            <a:endParaRPr sz="1400">
              <a:solidFill>
                <a:schemeClr val="dk1"/>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8" name="Shape 638"/>
        <p:cNvGrpSpPr/>
        <p:nvPr/>
      </p:nvGrpSpPr>
      <p:grpSpPr>
        <a:xfrm>
          <a:off x="0" y="0"/>
          <a:ext cx="0" cy="0"/>
          <a:chOff x="0" y="0"/>
          <a:chExt cx="0" cy="0"/>
        </a:xfrm>
      </p:grpSpPr>
      <p:sp>
        <p:nvSpPr>
          <p:cNvPr id="639" name="Google Shape;639;g3fafa1cff37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0" name="Google Shape;640;g3fafa1cff37_0_3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dk1"/>
              </a:buClr>
              <a:buSzPts val="1400"/>
              <a:buChar char="➔"/>
            </a:pPr>
            <a:r>
              <a:rPr lang="en" sz="1400">
                <a:solidFill>
                  <a:schemeClr val="dk1"/>
                </a:solidFill>
              </a:rPr>
              <a:t>On July 18, 2026 the first ever Music/Karaoke was held at the COM-FSM Kosrae campus lounge sponsored by the Summer 26 music club with Instructor Dr. Muller, and SBA.</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 sz="1400">
                <a:solidFill>
                  <a:schemeClr val="dk1"/>
                </a:solidFill>
              </a:rPr>
              <a:t>It was a fun filled night where all the contestants and the spectators enjoyed. Top three winners were awarded with monetary awards sponsored by music instructor Dr. Muller.</a:t>
            </a:r>
            <a:endParaRPr sz="1400">
              <a:solidFill>
                <a:schemeClr val="dk1"/>
              </a:solidFill>
            </a:endParaRPr>
          </a:p>
          <a:p>
            <a:pPr indent="0" lvl="0" marL="457200" rtl="0" algn="l">
              <a:spcBef>
                <a:spcPts val="800"/>
              </a:spcBef>
              <a:spcAft>
                <a:spcPts val="0"/>
              </a:spcAft>
              <a:buNone/>
            </a:pPr>
            <a:r>
              <a:t/>
            </a:r>
            <a:endParaRPr sz="1400">
              <a:solidFill>
                <a:schemeClr val="dk1"/>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1" name="Shape 651"/>
        <p:cNvGrpSpPr/>
        <p:nvPr/>
      </p:nvGrpSpPr>
      <p:grpSpPr>
        <a:xfrm>
          <a:off x="0" y="0"/>
          <a:ext cx="0" cy="0"/>
          <a:chOff x="0" y="0"/>
          <a:chExt cx="0" cy="0"/>
        </a:xfrm>
      </p:grpSpPr>
      <p:sp>
        <p:nvSpPr>
          <p:cNvPr id="652" name="Google Shape;652;g3fafa1cff37_0_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3" name="Google Shape;653;g3fafa1cff37_0_6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1200"/>
              </a:spcBef>
              <a:spcAft>
                <a:spcPts val="0"/>
              </a:spcAft>
              <a:buClr>
                <a:schemeClr val="dk1"/>
              </a:buClr>
              <a:buSzPts val="1400"/>
              <a:buChar char="➔"/>
            </a:pPr>
            <a:r>
              <a:rPr lang="en" sz="1400">
                <a:solidFill>
                  <a:schemeClr val="dk1"/>
                </a:solidFill>
              </a:rPr>
              <a:t>August 07, 2026 is the COMFSM Orientation for all new students attending this Fall 2026.  It was held at the LRC room with 24 students attended.</a:t>
            </a:r>
            <a:endParaRPr sz="1400">
              <a:solidFill>
                <a:schemeClr val="dk1"/>
              </a:solidFill>
            </a:endParaRPr>
          </a:p>
          <a:p>
            <a:pPr indent="-317500" lvl="0" marL="457200" rtl="0" algn="l">
              <a:lnSpc>
                <a:spcPct val="115000"/>
              </a:lnSpc>
              <a:spcBef>
                <a:spcPts val="0"/>
              </a:spcBef>
              <a:spcAft>
                <a:spcPts val="0"/>
              </a:spcAft>
              <a:buClr>
                <a:schemeClr val="dk1"/>
              </a:buClr>
              <a:buSzPts val="1400"/>
              <a:buChar char="➔"/>
            </a:pPr>
            <a:r>
              <a:rPr lang="en" sz="1400">
                <a:solidFill>
                  <a:schemeClr val="dk1"/>
                </a:solidFill>
              </a:rPr>
              <a:t>On Monday August 24, 2026,  SBA members coordinate a welcoming get together to all students and faculty as an Advisor/Student meet.  A list for each advisor with their advisee were posted at the student lounge where all students came check their names and find their advisors and get a check in with them.  After the activity, a pizza with ice coffee were blessed and offer to everyone.</a:t>
            </a:r>
            <a:endParaRPr sz="1400">
              <a:solidFill>
                <a:schemeClr val="dk1"/>
              </a:solidFill>
            </a:endParaRPr>
          </a:p>
          <a:p>
            <a:pPr indent="0" lvl="0" marL="0" rtl="0" algn="l">
              <a:spcBef>
                <a:spcPts val="1200"/>
              </a:spcBef>
              <a:spcAft>
                <a:spcPts val="0"/>
              </a:spcAft>
              <a:buNone/>
            </a:pPr>
            <a:r>
              <a:t/>
            </a:r>
            <a:endParaRPr sz="1400">
              <a:solidFill>
                <a:schemeClr val="dk1"/>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f9c4789fc7_9_1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f9c4789fc7_9_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[Note to Presenter: It may be effective to provide some details/examples of how these points may be true for you as an SBA officer &amp; student or from other SBA officers from the other campuses.]</a:t>
            </a:r>
            <a:endParaRPr/>
          </a:p>
          <a:p>
            <a:pPr indent="0" lvl="0" marL="0" rtl="0" algn="l">
              <a:spcBef>
                <a:spcPts val="0"/>
              </a:spcBef>
              <a:spcAft>
                <a:spcPts val="0"/>
              </a:spcAft>
              <a:buNone/>
            </a:pPr>
            <a:r>
              <a:rPr lang="en"/>
              <a:t>Finish list after speaking to all campus reps.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type="blank">
  <p:cSld name="BLANK">
    <p:bg>
      <p:bgPr>
        <a:gradFill>
          <a:gsLst>
            <a:gs pos="0">
              <a:schemeClr val="accent4"/>
            </a:gs>
            <a:gs pos="100000">
              <a:schemeClr val="dk1"/>
            </a:gs>
          </a:gsLst>
          <a:lin ang="5400012" scaled="0"/>
        </a:gradFill>
      </p:bgPr>
    </p:bg>
    <p:spTree>
      <p:nvGrpSpPr>
        <p:cNvPr id="53" name="Shape 53"/>
        <p:cNvGrpSpPr/>
        <p:nvPr/>
      </p:nvGrpSpPr>
      <p:grpSpPr>
        <a:xfrm>
          <a:off x="0" y="0"/>
          <a:ext cx="0" cy="0"/>
          <a:chOff x="0" y="0"/>
          <a:chExt cx="0" cy="0"/>
        </a:xfrm>
      </p:grpSpPr>
      <p:sp>
        <p:nvSpPr>
          <p:cNvPr id="54" name="Google Shape;54;p14"/>
          <p:cNvSpPr/>
          <p:nvPr/>
        </p:nvSpPr>
        <p:spPr>
          <a:xfrm rot="3659249">
            <a:off x="3884409" y="-1334980"/>
            <a:ext cx="7813599" cy="7813599"/>
          </a:xfrm>
          <a:prstGeom prst="ellipse">
            <a:avLst/>
          </a:prstGeom>
          <a:gradFill>
            <a:gsLst>
              <a:gs pos="0">
                <a:schemeClr val="accent4"/>
              </a:gs>
              <a:gs pos="100000">
                <a:schemeClr val="dk1"/>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55" name="Google Shape;55;p14"/>
          <p:cNvSpPr txBox="1"/>
          <p:nvPr>
            <p:ph type="title"/>
          </p:nvPr>
        </p:nvSpPr>
        <p:spPr>
          <a:xfrm>
            <a:off x="226100" y="144575"/>
            <a:ext cx="8689200" cy="2322600"/>
          </a:xfrm>
          <a:prstGeom prst="rect">
            <a:avLst/>
          </a:prstGeom>
        </p:spPr>
        <p:txBody>
          <a:bodyPr anchorCtr="0" anchor="t" bIns="0" lIns="0" spcFirstLastPara="1" rIns="0" wrap="square" tIns="0">
            <a:spAutoFit/>
          </a:bodyPr>
          <a:lstStyle>
            <a:lvl1pPr lvl="0">
              <a:lnSpc>
                <a:spcPct val="85000"/>
              </a:lnSpc>
              <a:spcBef>
                <a:spcPts val="0"/>
              </a:spcBef>
              <a:spcAft>
                <a:spcPts val="0"/>
              </a:spcAft>
              <a:buNone/>
              <a:defRPr sz="6400">
                <a:latin typeface="Space Grotesk Light"/>
                <a:ea typeface="Space Grotesk Light"/>
                <a:cs typeface="Space Grotesk Light"/>
                <a:sym typeface="Space Grotesk Light"/>
              </a:defRPr>
            </a:lvl1pPr>
            <a:lvl2pPr lvl="1">
              <a:lnSpc>
                <a:spcPct val="85000"/>
              </a:lnSpc>
              <a:spcBef>
                <a:spcPts val="0"/>
              </a:spcBef>
              <a:spcAft>
                <a:spcPts val="0"/>
              </a:spcAft>
              <a:buNone/>
              <a:defRPr sz="6400">
                <a:latin typeface="Space Grotesk Light"/>
                <a:ea typeface="Space Grotesk Light"/>
                <a:cs typeface="Space Grotesk Light"/>
                <a:sym typeface="Space Grotesk Light"/>
              </a:defRPr>
            </a:lvl2pPr>
            <a:lvl3pPr lvl="2">
              <a:lnSpc>
                <a:spcPct val="85000"/>
              </a:lnSpc>
              <a:spcBef>
                <a:spcPts val="0"/>
              </a:spcBef>
              <a:spcAft>
                <a:spcPts val="0"/>
              </a:spcAft>
              <a:buNone/>
              <a:defRPr sz="6400">
                <a:latin typeface="Space Grotesk Light"/>
                <a:ea typeface="Space Grotesk Light"/>
                <a:cs typeface="Space Grotesk Light"/>
                <a:sym typeface="Space Grotesk Light"/>
              </a:defRPr>
            </a:lvl3pPr>
            <a:lvl4pPr lvl="3">
              <a:lnSpc>
                <a:spcPct val="85000"/>
              </a:lnSpc>
              <a:spcBef>
                <a:spcPts val="0"/>
              </a:spcBef>
              <a:spcAft>
                <a:spcPts val="0"/>
              </a:spcAft>
              <a:buNone/>
              <a:defRPr sz="6400">
                <a:latin typeface="Space Grotesk Light"/>
                <a:ea typeface="Space Grotesk Light"/>
                <a:cs typeface="Space Grotesk Light"/>
                <a:sym typeface="Space Grotesk Light"/>
              </a:defRPr>
            </a:lvl4pPr>
            <a:lvl5pPr lvl="4">
              <a:lnSpc>
                <a:spcPct val="85000"/>
              </a:lnSpc>
              <a:spcBef>
                <a:spcPts val="0"/>
              </a:spcBef>
              <a:spcAft>
                <a:spcPts val="0"/>
              </a:spcAft>
              <a:buNone/>
              <a:defRPr sz="6400">
                <a:latin typeface="Space Grotesk Light"/>
                <a:ea typeface="Space Grotesk Light"/>
                <a:cs typeface="Space Grotesk Light"/>
                <a:sym typeface="Space Grotesk Light"/>
              </a:defRPr>
            </a:lvl5pPr>
            <a:lvl6pPr lvl="5">
              <a:lnSpc>
                <a:spcPct val="85000"/>
              </a:lnSpc>
              <a:spcBef>
                <a:spcPts val="0"/>
              </a:spcBef>
              <a:spcAft>
                <a:spcPts val="0"/>
              </a:spcAft>
              <a:buNone/>
              <a:defRPr sz="6400">
                <a:latin typeface="Space Grotesk Light"/>
                <a:ea typeface="Space Grotesk Light"/>
                <a:cs typeface="Space Grotesk Light"/>
                <a:sym typeface="Space Grotesk Light"/>
              </a:defRPr>
            </a:lvl6pPr>
            <a:lvl7pPr lvl="6">
              <a:lnSpc>
                <a:spcPct val="85000"/>
              </a:lnSpc>
              <a:spcBef>
                <a:spcPts val="0"/>
              </a:spcBef>
              <a:spcAft>
                <a:spcPts val="0"/>
              </a:spcAft>
              <a:buNone/>
              <a:defRPr sz="6400">
                <a:latin typeface="Space Grotesk Light"/>
                <a:ea typeface="Space Grotesk Light"/>
                <a:cs typeface="Space Grotesk Light"/>
                <a:sym typeface="Space Grotesk Light"/>
              </a:defRPr>
            </a:lvl7pPr>
            <a:lvl8pPr lvl="7">
              <a:lnSpc>
                <a:spcPct val="85000"/>
              </a:lnSpc>
              <a:spcBef>
                <a:spcPts val="0"/>
              </a:spcBef>
              <a:spcAft>
                <a:spcPts val="0"/>
              </a:spcAft>
              <a:buNone/>
              <a:defRPr sz="6400">
                <a:latin typeface="Space Grotesk Light"/>
                <a:ea typeface="Space Grotesk Light"/>
                <a:cs typeface="Space Grotesk Light"/>
                <a:sym typeface="Space Grotesk Light"/>
              </a:defRPr>
            </a:lvl8pPr>
            <a:lvl9pPr lvl="8">
              <a:lnSpc>
                <a:spcPct val="85000"/>
              </a:lnSpc>
              <a:spcBef>
                <a:spcPts val="0"/>
              </a:spcBef>
              <a:spcAft>
                <a:spcPts val="0"/>
              </a:spcAft>
              <a:buNone/>
              <a:defRPr sz="6400">
                <a:latin typeface="Space Grotesk Light"/>
                <a:ea typeface="Space Grotesk Light"/>
                <a:cs typeface="Space Grotesk Light"/>
                <a:sym typeface="Space Grotesk Light"/>
              </a:defRPr>
            </a:lvl9pPr>
          </a:lstStyle>
          <a:p/>
        </p:txBody>
      </p:sp>
      <p:sp>
        <p:nvSpPr>
          <p:cNvPr id="56" name="Google Shape;56;p14"/>
          <p:cNvSpPr txBox="1"/>
          <p:nvPr>
            <p:ph idx="2" type="title"/>
          </p:nvPr>
        </p:nvSpPr>
        <p:spPr>
          <a:xfrm>
            <a:off x="1404200" y="2784425"/>
            <a:ext cx="7551000" cy="2280300"/>
          </a:xfrm>
          <a:prstGeom prst="rect">
            <a:avLst/>
          </a:prstGeom>
        </p:spPr>
        <p:txBody>
          <a:bodyPr anchorCtr="0" anchor="b" bIns="0" lIns="0" spcFirstLastPara="1" rIns="0" wrap="square" tIns="0">
            <a:noAutofit/>
          </a:bodyPr>
          <a:lstStyle>
            <a:lvl1pPr lvl="0" algn="r">
              <a:lnSpc>
                <a:spcPct val="85000"/>
              </a:lnSpc>
              <a:spcBef>
                <a:spcPts val="0"/>
              </a:spcBef>
              <a:spcAft>
                <a:spcPts val="0"/>
              </a:spcAft>
              <a:buNone/>
              <a:defRPr sz="6400">
                <a:latin typeface="Space Grotesk Light"/>
                <a:ea typeface="Space Grotesk Light"/>
                <a:cs typeface="Space Grotesk Light"/>
                <a:sym typeface="Space Grotesk Light"/>
              </a:defRPr>
            </a:lvl1pPr>
            <a:lvl2pPr lvl="1" algn="r">
              <a:lnSpc>
                <a:spcPct val="85000"/>
              </a:lnSpc>
              <a:spcBef>
                <a:spcPts val="0"/>
              </a:spcBef>
              <a:spcAft>
                <a:spcPts val="0"/>
              </a:spcAft>
              <a:buNone/>
              <a:defRPr sz="6400">
                <a:latin typeface="Space Grotesk Light"/>
                <a:ea typeface="Space Grotesk Light"/>
                <a:cs typeface="Space Grotesk Light"/>
                <a:sym typeface="Space Grotesk Light"/>
              </a:defRPr>
            </a:lvl2pPr>
            <a:lvl3pPr lvl="2" algn="r">
              <a:lnSpc>
                <a:spcPct val="85000"/>
              </a:lnSpc>
              <a:spcBef>
                <a:spcPts val="0"/>
              </a:spcBef>
              <a:spcAft>
                <a:spcPts val="0"/>
              </a:spcAft>
              <a:buNone/>
              <a:defRPr sz="6400">
                <a:latin typeface="Space Grotesk Light"/>
                <a:ea typeface="Space Grotesk Light"/>
                <a:cs typeface="Space Grotesk Light"/>
                <a:sym typeface="Space Grotesk Light"/>
              </a:defRPr>
            </a:lvl3pPr>
            <a:lvl4pPr lvl="3" algn="r">
              <a:lnSpc>
                <a:spcPct val="85000"/>
              </a:lnSpc>
              <a:spcBef>
                <a:spcPts val="0"/>
              </a:spcBef>
              <a:spcAft>
                <a:spcPts val="0"/>
              </a:spcAft>
              <a:buNone/>
              <a:defRPr sz="6400">
                <a:latin typeface="Space Grotesk Light"/>
                <a:ea typeface="Space Grotesk Light"/>
                <a:cs typeface="Space Grotesk Light"/>
                <a:sym typeface="Space Grotesk Light"/>
              </a:defRPr>
            </a:lvl4pPr>
            <a:lvl5pPr lvl="4" algn="r">
              <a:lnSpc>
                <a:spcPct val="85000"/>
              </a:lnSpc>
              <a:spcBef>
                <a:spcPts val="0"/>
              </a:spcBef>
              <a:spcAft>
                <a:spcPts val="0"/>
              </a:spcAft>
              <a:buNone/>
              <a:defRPr sz="6400">
                <a:latin typeface="Space Grotesk Light"/>
                <a:ea typeface="Space Grotesk Light"/>
                <a:cs typeface="Space Grotesk Light"/>
                <a:sym typeface="Space Grotesk Light"/>
              </a:defRPr>
            </a:lvl5pPr>
            <a:lvl6pPr lvl="5" algn="r">
              <a:lnSpc>
                <a:spcPct val="85000"/>
              </a:lnSpc>
              <a:spcBef>
                <a:spcPts val="0"/>
              </a:spcBef>
              <a:spcAft>
                <a:spcPts val="0"/>
              </a:spcAft>
              <a:buNone/>
              <a:defRPr sz="6400">
                <a:latin typeface="Space Grotesk Light"/>
                <a:ea typeface="Space Grotesk Light"/>
                <a:cs typeface="Space Grotesk Light"/>
                <a:sym typeface="Space Grotesk Light"/>
              </a:defRPr>
            </a:lvl6pPr>
            <a:lvl7pPr lvl="6" algn="r">
              <a:lnSpc>
                <a:spcPct val="85000"/>
              </a:lnSpc>
              <a:spcBef>
                <a:spcPts val="0"/>
              </a:spcBef>
              <a:spcAft>
                <a:spcPts val="0"/>
              </a:spcAft>
              <a:buNone/>
              <a:defRPr sz="6400">
                <a:latin typeface="Space Grotesk Light"/>
                <a:ea typeface="Space Grotesk Light"/>
                <a:cs typeface="Space Grotesk Light"/>
                <a:sym typeface="Space Grotesk Light"/>
              </a:defRPr>
            </a:lvl7pPr>
            <a:lvl8pPr lvl="7" algn="r">
              <a:lnSpc>
                <a:spcPct val="85000"/>
              </a:lnSpc>
              <a:spcBef>
                <a:spcPts val="0"/>
              </a:spcBef>
              <a:spcAft>
                <a:spcPts val="0"/>
              </a:spcAft>
              <a:buNone/>
              <a:defRPr sz="6400">
                <a:latin typeface="Space Grotesk Light"/>
                <a:ea typeface="Space Grotesk Light"/>
                <a:cs typeface="Space Grotesk Light"/>
                <a:sym typeface="Space Grotesk Light"/>
              </a:defRPr>
            </a:lvl8pPr>
            <a:lvl9pPr lvl="8" algn="r">
              <a:lnSpc>
                <a:spcPct val="85000"/>
              </a:lnSpc>
              <a:spcBef>
                <a:spcPts val="0"/>
              </a:spcBef>
              <a:spcAft>
                <a:spcPts val="0"/>
              </a:spcAft>
              <a:buNone/>
              <a:defRPr sz="6400">
                <a:latin typeface="Space Grotesk Light"/>
                <a:ea typeface="Space Grotesk Light"/>
                <a:cs typeface="Space Grotesk Light"/>
                <a:sym typeface="Space Grotesk Light"/>
              </a:defRPr>
            </a:lvl9pPr>
          </a:lstStyle>
          <a:p/>
        </p:txBody>
      </p:sp>
      <p:sp>
        <p:nvSpPr>
          <p:cNvPr id="57" name="Google Shape;57;p14"/>
          <p:cNvSpPr txBox="1"/>
          <p:nvPr>
            <p:ph idx="1" type="subTitle"/>
          </p:nvPr>
        </p:nvSpPr>
        <p:spPr>
          <a:xfrm>
            <a:off x="228600" y="2888900"/>
            <a:ext cx="5107800" cy="369300"/>
          </a:xfrm>
          <a:prstGeom prst="rect">
            <a:avLst/>
          </a:prstGeom>
        </p:spPr>
        <p:txBody>
          <a:bodyPr anchorCtr="0" anchor="t" bIns="0" lIns="0" spcFirstLastPara="1" rIns="0" wrap="square" tIns="0">
            <a:spAutoFit/>
          </a:bodyPr>
          <a:lstStyle>
            <a:lvl1pPr lvl="0">
              <a:spcBef>
                <a:spcPts val="0"/>
              </a:spcBef>
              <a:spcAft>
                <a:spcPts val="0"/>
              </a:spcAft>
              <a:buClr>
                <a:schemeClr val="accent2"/>
              </a:buClr>
              <a:buSzPts val="2400"/>
              <a:buFont typeface="Space Grotesk"/>
              <a:buNone/>
              <a:defRPr sz="2400">
                <a:solidFill>
                  <a:schemeClr val="accent2"/>
                </a:solidFill>
              </a:defRPr>
            </a:lvl1pPr>
            <a:lvl2pPr lvl="1">
              <a:spcBef>
                <a:spcPts val="0"/>
              </a:spcBef>
              <a:spcAft>
                <a:spcPts val="0"/>
              </a:spcAft>
              <a:buClr>
                <a:schemeClr val="accent2"/>
              </a:buClr>
              <a:buSzPts val="2400"/>
              <a:buFont typeface="Space Grotesk"/>
              <a:buNone/>
              <a:defRPr sz="2400">
                <a:solidFill>
                  <a:schemeClr val="accent2"/>
                </a:solidFill>
              </a:defRPr>
            </a:lvl2pPr>
            <a:lvl3pPr lvl="2">
              <a:spcBef>
                <a:spcPts val="0"/>
              </a:spcBef>
              <a:spcAft>
                <a:spcPts val="0"/>
              </a:spcAft>
              <a:buClr>
                <a:schemeClr val="accent2"/>
              </a:buClr>
              <a:buSzPts val="2400"/>
              <a:buFont typeface="Space Grotesk"/>
              <a:buNone/>
              <a:defRPr sz="2400">
                <a:solidFill>
                  <a:schemeClr val="accent2"/>
                </a:solidFill>
              </a:defRPr>
            </a:lvl3pPr>
            <a:lvl4pPr lvl="3">
              <a:spcBef>
                <a:spcPts val="0"/>
              </a:spcBef>
              <a:spcAft>
                <a:spcPts val="0"/>
              </a:spcAft>
              <a:buClr>
                <a:schemeClr val="accent2"/>
              </a:buClr>
              <a:buSzPts val="2400"/>
              <a:buFont typeface="Space Grotesk"/>
              <a:buNone/>
              <a:defRPr sz="2400">
                <a:solidFill>
                  <a:schemeClr val="accent2"/>
                </a:solidFill>
              </a:defRPr>
            </a:lvl4pPr>
            <a:lvl5pPr lvl="4">
              <a:spcBef>
                <a:spcPts val="0"/>
              </a:spcBef>
              <a:spcAft>
                <a:spcPts val="0"/>
              </a:spcAft>
              <a:buClr>
                <a:schemeClr val="accent2"/>
              </a:buClr>
              <a:buSzPts val="2400"/>
              <a:buFont typeface="Space Grotesk"/>
              <a:buNone/>
              <a:defRPr sz="2400">
                <a:solidFill>
                  <a:schemeClr val="accent2"/>
                </a:solidFill>
              </a:defRPr>
            </a:lvl5pPr>
            <a:lvl6pPr lvl="5">
              <a:spcBef>
                <a:spcPts val="0"/>
              </a:spcBef>
              <a:spcAft>
                <a:spcPts val="0"/>
              </a:spcAft>
              <a:buClr>
                <a:schemeClr val="accent2"/>
              </a:buClr>
              <a:buSzPts val="2400"/>
              <a:buFont typeface="Space Grotesk"/>
              <a:buNone/>
              <a:defRPr sz="2400">
                <a:solidFill>
                  <a:schemeClr val="accent2"/>
                </a:solidFill>
              </a:defRPr>
            </a:lvl6pPr>
            <a:lvl7pPr lvl="6">
              <a:spcBef>
                <a:spcPts val="0"/>
              </a:spcBef>
              <a:spcAft>
                <a:spcPts val="0"/>
              </a:spcAft>
              <a:buClr>
                <a:schemeClr val="accent2"/>
              </a:buClr>
              <a:buSzPts val="2400"/>
              <a:buFont typeface="Space Grotesk"/>
              <a:buNone/>
              <a:defRPr sz="2400">
                <a:solidFill>
                  <a:schemeClr val="accent2"/>
                </a:solidFill>
              </a:defRPr>
            </a:lvl7pPr>
            <a:lvl8pPr lvl="7">
              <a:spcBef>
                <a:spcPts val="0"/>
              </a:spcBef>
              <a:spcAft>
                <a:spcPts val="0"/>
              </a:spcAft>
              <a:buClr>
                <a:schemeClr val="accent2"/>
              </a:buClr>
              <a:buSzPts val="2400"/>
              <a:buFont typeface="Space Grotesk"/>
              <a:buNone/>
              <a:defRPr sz="2400">
                <a:solidFill>
                  <a:schemeClr val="accent2"/>
                </a:solidFill>
              </a:defRPr>
            </a:lvl8pPr>
            <a:lvl9pPr lvl="8">
              <a:spcBef>
                <a:spcPts val="0"/>
              </a:spcBef>
              <a:spcAft>
                <a:spcPts val="0"/>
              </a:spcAft>
              <a:buClr>
                <a:schemeClr val="accent2"/>
              </a:buClr>
              <a:buSzPts val="2400"/>
              <a:buFont typeface="Space Grotesk"/>
              <a:buNone/>
              <a:defRPr sz="2400">
                <a:solidFill>
                  <a:schemeClr val="accent2"/>
                </a:solidFill>
              </a:defRPr>
            </a:lvl9pPr>
          </a:lstStyle>
          <a:p/>
        </p:txBody>
      </p:sp>
      <p:sp>
        <p:nvSpPr>
          <p:cNvPr id="58" name="Google Shape;58;p14"/>
          <p:cNvSpPr txBox="1"/>
          <p:nvPr>
            <p:ph idx="3" type="subTitle"/>
          </p:nvPr>
        </p:nvSpPr>
        <p:spPr>
          <a:xfrm>
            <a:off x="226100" y="4801613"/>
            <a:ext cx="2818200" cy="1107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59" name="Google Shape;59;p14"/>
          <p:cNvSpPr txBox="1"/>
          <p:nvPr>
            <p:ph idx="4" type="subTitle"/>
          </p:nvPr>
        </p:nvSpPr>
        <p:spPr>
          <a:xfrm>
            <a:off x="6097200" y="3018188"/>
            <a:ext cx="2818200" cy="110700"/>
          </a:xfrm>
          <a:prstGeom prst="rect">
            <a:avLst/>
          </a:prstGeom>
        </p:spPr>
        <p:txBody>
          <a:bodyPr anchorCtr="0" anchor="ctr" bIns="0" lIns="0" spcFirstLastPara="1" rIns="0" wrap="square" tIns="0">
            <a:noAutofit/>
          </a:bodyPr>
          <a:lstStyle>
            <a:lvl1pPr lvl="0" algn="r">
              <a:spcBef>
                <a:spcPts val="0"/>
              </a:spcBef>
              <a:spcAft>
                <a:spcPts val="0"/>
              </a:spcAft>
              <a:buClr>
                <a:schemeClr val="lt1"/>
              </a:buClr>
              <a:buSzPts val="1000"/>
              <a:buFont typeface="Roboto"/>
              <a:buNone/>
              <a:defRPr sz="1000">
                <a:latin typeface="Roboto"/>
                <a:ea typeface="Roboto"/>
                <a:cs typeface="Roboto"/>
                <a:sym typeface="Roboto"/>
              </a:defRPr>
            </a:lvl1pPr>
            <a:lvl2pPr lvl="1" algn="r">
              <a:spcBef>
                <a:spcPts val="0"/>
              </a:spcBef>
              <a:spcAft>
                <a:spcPts val="0"/>
              </a:spcAft>
              <a:buClr>
                <a:schemeClr val="lt1"/>
              </a:buClr>
              <a:buSzPts val="1000"/>
              <a:buFont typeface="Roboto"/>
              <a:buNone/>
              <a:defRPr sz="1000">
                <a:latin typeface="Roboto"/>
                <a:ea typeface="Roboto"/>
                <a:cs typeface="Roboto"/>
                <a:sym typeface="Roboto"/>
              </a:defRPr>
            </a:lvl2pPr>
            <a:lvl3pPr lvl="2" algn="r">
              <a:spcBef>
                <a:spcPts val="0"/>
              </a:spcBef>
              <a:spcAft>
                <a:spcPts val="0"/>
              </a:spcAft>
              <a:buClr>
                <a:schemeClr val="lt1"/>
              </a:buClr>
              <a:buSzPts val="1000"/>
              <a:buFont typeface="Roboto"/>
              <a:buNone/>
              <a:defRPr sz="1000">
                <a:latin typeface="Roboto"/>
                <a:ea typeface="Roboto"/>
                <a:cs typeface="Roboto"/>
                <a:sym typeface="Roboto"/>
              </a:defRPr>
            </a:lvl3pPr>
            <a:lvl4pPr lvl="3" algn="r">
              <a:spcBef>
                <a:spcPts val="0"/>
              </a:spcBef>
              <a:spcAft>
                <a:spcPts val="0"/>
              </a:spcAft>
              <a:buClr>
                <a:schemeClr val="lt1"/>
              </a:buClr>
              <a:buSzPts val="1000"/>
              <a:buFont typeface="Roboto"/>
              <a:buNone/>
              <a:defRPr sz="1000">
                <a:latin typeface="Roboto"/>
                <a:ea typeface="Roboto"/>
                <a:cs typeface="Roboto"/>
                <a:sym typeface="Roboto"/>
              </a:defRPr>
            </a:lvl4pPr>
            <a:lvl5pPr lvl="4" algn="r">
              <a:spcBef>
                <a:spcPts val="0"/>
              </a:spcBef>
              <a:spcAft>
                <a:spcPts val="0"/>
              </a:spcAft>
              <a:buClr>
                <a:schemeClr val="lt1"/>
              </a:buClr>
              <a:buSzPts val="1000"/>
              <a:buFont typeface="Roboto"/>
              <a:buNone/>
              <a:defRPr sz="1000">
                <a:latin typeface="Roboto"/>
                <a:ea typeface="Roboto"/>
                <a:cs typeface="Roboto"/>
                <a:sym typeface="Roboto"/>
              </a:defRPr>
            </a:lvl5pPr>
            <a:lvl6pPr lvl="5" algn="r">
              <a:spcBef>
                <a:spcPts val="0"/>
              </a:spcBef>
              <a:spcAft>
                <a:spcPts val="0"/>
              </a:spcAft>
              <a:buClr>
                <a:schemeClr val="lt1"/>
              </a:buClr>
              <a:buSzPts val="1000"/>
              <a:buFont typeface="Roboto"/>
              <a:buNone/>
              <a:defRPr sz="1000">
                <a:latin typeface="Roboto"/>
                <a:ea typeface="Roboto"/>
                <a:cs typeface="Roboto"/>
                <a:sym typeface="Roboto"/>
              </a:defRPr>
            </a:lvl6pPr>
            <a:lvl7pPr lvl="6" algn="r">
              <a:spcBef>
                <a:spcPts val="0"/>
              </a:spcBef>
              <a:spcAft>
                <a:spcPts val="0"/>
              </a:spcAft>
              <a:buClr>
                <a:schemeClr val="lt1"/>
              </a:buClr>
              <a:buSzPts val="1000"/>
              <a:buFont typeface="Roboto"/>
              <a:buNone/>
              <a:defRPr sz="1000">
                <a:latin typeface="Roboto"/>
                <a:ea typeface="Roboto"/>
                <a:cs typeface="Roboto"/>
                <a:sym typeface="Roboto"/>
              </a:defRPr>
            </a:lvl7pPr>
            <a:lvl8pPr lvl="7" algn="r">
              <a:spcBef>
                <a:spcPts val="0"/>
              </a:spcBef>
              <a:spcAft>
                <a:spcPts val="0"/>
              </a:spcAft>
              <a:buClr>
                <a:schemeClr val="lt1"/>
              </a:buClr>
              <a:buSzPts val="1000"/>
              <a:buFont typeface="Roboto"/>
              <a:buNone/>
              <a:defRPr sz="1000">
                <a:latin typeface="Roboto"/>
                <a:ea typeface="Roboto"/>
                <a:cs typeface="Roboto"/>
                <a:sym typeface="Roboto"/>
              </a:defRPr>
            </a:lvl8pPr>
            <a:lvl9pPr lvl="8" algn="r">
              <a:spcBef>
                <a:spcPts val="0"/>
              </a:spcBef>
              <a:spcAft>
                <a:spcPts val="0"/>
              </a:spcAft>
              <a:buClr>
                <a:schemeClr val="lt1"/>
              </a:buClr>
              <a:buSzPts val="1000"/>
              <a:buFont typeface="Roboto"/>
              <a:buNone/>
              <a:defRPr sz="1000">
                <a:latin typeface="Roboto"/>
                <a:ea typeface="Roboto"/>
                <a:cs typeface="Roboto"/>
                <a:sym typeface="Roboto"/>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description and two images">
  <p:cSld name="CUSTOM_3">
    <p:bg>
      <p:bgPr>
        <a:gradFill>
          <a:gsLst>
            <a:gs pos="0">
              <a:schemeClr val="accent4"/>
            </a:gs>
            <a:gs pos="100000">
              <a:schemeClr val="dk1"/>
            </a:gs>
          </a:gsLst>
          <a:path path="circle">
            <a:fillToRect b="50%" l="50%" r="50%" t="50%"/>
          </a:path>
          <a:tileRect/>
        </a:gradFill>
      </p:bgPr>
    </p:bg>
    <p:spTree>
      <p:nvGrpSpPr>
        <p:cNvPr id="60" name="Shape 60"/>
        <p:cNvGrpSpPr/>
        <p:nvPr/>
      </p:nvGrpSpPr>
      <p:grpSpPr>
        <a:xfrm>
          <a:off x="0" y="0"/>
          <a:ext cx="0" cy="0"/>
          <a:chOff x="0" y="0"/>
          <a:chExt cx="0" cy="0"/>
        </a:xfrm>
      </p:grpSpPr>
      <p:sp>
        <p:nvSpPr>
          <p:cNvPr id="61" name="Google Shape;61;p15"/>
          <p:cNvSpPr/>
          <p:nvPr>
            <p:ph idx="2" type="pic"/>
          </p:nvPr>
        </p:nvSpPr>
        <p:spPr>
          <a:xfrm>
            <a:off x="3766025" y="2334950"/>
            <a:ext cx="3346200" cy="1574400"/>
          </a:xfrm>
          <a:prstGeom prst="rect">
            <a:avLst/>
          </a:prstGeom>
          <a:noFill/>
          <a:ln>
            <a:noFill/>
          </a:ln>
        </p:spPr>
      </p:sp>
      <p:sp>
        <p:nvSpPr>
          <p:cNvPr id="62" name="Google Shape;62;p15"/>
          <p:cNvSpPr/>
          <p:nvPr>
            <p:ph idx="3" type="pic"/>
          </p:nvPr>
        </p:nvSpPr>
        <p:spPr>
          <a:xfrm>
            <a:off x="228625" y="2334950"/>
            <a:ext cx="3346200" cy="1574400"/>
          </a:xfrm>
          <a:prstGeom prst="rect">
            <a:avLst/>
          </a:prstGeom>
          <a:noFill/>
          <a:ln>
            <a:noFill/>
          </a:ln>
        </p:spPr>
      </p:sp>
      <p:sp>
        <p:nvSpPr>
          <p:cNvPr id="63" name="Google Shape;63;p15"/>
          <p:cNvSpPr txBox="1"/>
          <p:nvPr>
            <p:ph type="title"/>
          </p:nvPr>
        </p:nvSpPr>
        <p:spPr>
          <a:xfrm>
            <a:off x="228600" y="881625"/>
            <a:ext cx="5565300" cy="277200"/>
          </a:xfrm>
          <a:prstGeom prst="rect">
            <a:avLst/>
          </a:prstGeom>
        </p:spPr>
        <p:txBody>
          <a:bodyPr anchorCtr="0" anchor="t" bIns="0" lIns="0" spcFirstLastPara="1" rIns="0" wrap="square" tIns="0">
            <a:noAutofit/>
          </a:bodyPr>
          <a:lstStyle>
            <a:lvl1pPr lvl="0">
              <a:spcBef>
                <a:spcPts val="0"/>
              </a:spcBef>
              <a:spcAft>
                <a:spcPts val="0"/>
              </a:spcAft>
              <a:buClr>
                <a:schemeClr val="lt2"/>
              </a:buClr>
              <a:buSzPts val="1800"/>
              <a:buFont typeface="Space Grotesk"/>
              <a:buNone/>
              <a:defRPr sz="1800">
                <a:solidFill>
                  <a:schemeClr val="lt2"/>
                </a:solidFill>
              </a:defRPr>
            </a:lvl1pPr>
            <a:lvl2pPr lvl="1">
              <a:spcBef>
                <a:spcPts val="0"/>
              </a:spcBef>
              <a:spcAft>
                <a:spcPts val="0"/>
              </a:spcAft>
              <a:buClr>
                <a:schemeClr val="lt2"/>
              </a:buClr>
              <a:buSzPts val="1800"/>
              <a:buFont typeface="Space Grotesk"/>
              <a:buNone/>
              <a:defRPr sz="1800">
                <a:solidFill>
                  <a:schemeClr val="lt2"/>
                </a:solidFill>
              </a:defRPr>
            </a:lvl2pPr>
            <a:lvl3pPr lvl="2">
              <a:spcBef>
                <a:spcPts val="0"/>
              </a:spcBef>
              <a:spcAft>
                <a:spcPts val="0"/>
              </a:spcAft>
              <a:buClr>
                <a:schemeClr val="lt2"/>
              </a:buClr>
              <a:buSzPts val="1800"/>
              <a:buFont typeface="Space Grotesk"/>
              <a:buNone/>
              <a:defRPr sz="1800">
                <a:solidFill>
                  <a:schemeClr val="lt2"/>
                </a:solidFill>
              </a:defRPr>
            </a:lvl3pPr>
            <a:lvl4pPr lvl="3">
              <a:spcBef>
                <a:spcPts val="0"/>
              </a:spcBef>
              <a:spcAft>
                <a:spcPts val="0"/>
              </a:spcAft>
              <a:buClr>
                <a:schemeClr val="lt2"/>
              </a:buClr>
              <a:buSzPts val="1800"/>
              <a:buFont typeface="Space Grotesk"/>
              <a:buNone/>
              <a:defRPr sz="1800">
                <a:solidFill>
                  <a:schemeClr val="lt2"/>
                </a:solidFill>
              </a:defRPr>
            </a:lvl4pPr>
            <a:lvl5pPr lvl="4">
              <a:spcBef>
                <a:spcPts val="0"/>
              </a:spcBef>
              <a:spcAft>
                <a:spcPts val="0"/>
              </a:spcAft>
              <a:buClr>
                <a:schemeClr val="lt2"/>
              </a:buClr>
              <a:buSzPts val="1800"/>
              <a:buFont typeface="Space Grotesk"/>
              <a:buNone/>
              <a:defRPr sz="1800">
                <a:solidFill>
                  <a:schemeClr val="lt2"/>
                </a:solidFill>
              </a:defRPr>
            </a:lvl5pPr>
            <a:lvl6pPr lvl="5">
              <a:spcBef>
                <a:spcPts val="0"/>
              </a:spcBef>
              <a:spcAft>
                <a:spcPts val="0"/>
              </a:spcAft>
              <a:buClr>
                <a:schemeClr val="lt2"/>
              </a:buClr>
              <a:buSzPts val="1800"/>
              <a:buFont typeface="Space Grotesk"/>
              <a:buNone/>
              <a:defRPr sz="1800">
                <a:solidFill>
                  <a:schemeClr val="lt2"/>
                </a:solidFill>
              </a:defRPr>
            </a:lvl6pPr>
            <a:lvl7pPr lvl="6">
              <a:spcBef>
                <a:spcPts val="0"/>
              </a:spcBef>
              <a:spcAft>
                <a:spcPts val="0"/>
              </a:spcAft>
              <a:buClr>
                <a:schemeClr val="lt2"/>
              </a:buClr>
              <a:buSzPts val="1800"/>
              <a:buFont typeface="Space Grotesk"/>
              <a:buNone/>
              <a:defRPr sz="1800">
                <a:solidFill>
                  <a:schemeClr val="lt2"/>
                </a:solidFill>
              </a:defRPr>
            </a:lvl7pPr>
            <a:lvl8pPr lvl="7">
              <a:spcBef>
                <a:spcPts val="0"/>
              </a:spcBef>
              <a:spcAft>
                <a:spcPts val="0"/>
              </a:spcAft>
              <a:buClr>
                <a:schemeClr val="lt2"/>
              </a:buClr>
              <a:buSzPts val="1800"/>
              <a:buFont typeface="Space Grotesk"/>
              <a:buNone/>
              <a:defRPr sz="1800">
                <a:solidFill>
                  <a:schemeClr val="lt2"/>
                </a:solidFill>
              </a:defRPr>
            </a:lvl8pPr>
            <a:lvl9pPr lvl="8">
              <a:spcBef>
                <a:spcPts val="0"/>
              </a:spcBef>
              <a:spcAft>
                <a:spcPts val="0"/>
              </a:spcAft>
              <a:buClr>
                <a:schemeClr val="lt2"/>
              </a:buClr>
              <a:buSzPts val="1800"/>
              <a:buFont typeface="Space Grotesk"/>
              <a:buNone/>
              <a:defRPr sz="1800">
                <a:solidFill>
                  <a:schemeClr val="lt2"/>
                </a:solidFill>
              </a:defRPr>
            </a:lvl9pPr>
          </a:lstStyle>
          <a:p/>
        </p:txBody>
      </p:sp>
      <p:sp>
        <p:nvSpPr>
          <p:cNvPr id="64" name="Google Shape;64;p15"/>
          <p:cNvSpPr txBox="1"/>
          <p:nvPr>
            <p:ph idx="1" type="subTitle"/>
          </p:nvPr>
        </p:nvSpPr>
        <p:spPr>
          <a:xfrm>
            <a:off x="244677" y="1660325"/>
            <a:ext cx="4390500" cy="366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65" name="Google Shape;65;p15"/>
          <p:cNvSpPr txBox="1"/>
          <p:nvPr>
            <p:ph idx="4" type="subTitle"/>
          </p:nvPr>
        </p:nvSpPr>
        <p:spPr>
          <a:xfrm>
            <a:off x="244675" y="4049575"/>
            <a:ext cx="3215700" cy="199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66" name="Google Shape;66;p15"/>
          <p:cNvSpPr txBox="1"/>
          <p:nvPr>
            <p:ph idx="5" type="subTitle"/>
          </p:nvPr>
        </p:nvSpPr>
        <p:spPr>
          <a:xfrm>
            <a:off x="244675" y="4406777"/>
            <a:ext cx="3215700" cy="199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67" name="Google Shape;67;p15"/>
          <p:cNvSpPr txBox="1"/>
          <p:nvPr>
            <p:ph idx="6" type="subTitle"/>
          </p:nvPr>
        </p:nvSpPr>
        <p:spPr>
          <a:xfrm>
            <a:off x="3766025" y="4049575"/>
            <a:ext cx="3215700" cy="199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68" name="Google Shape;68;p15"/>
          <p:cNvSpPr txBox="1"/>
          <p:nvPr>
            <p:ph idx="7" type="subTitle"/>
          </p:nvPr>
        </p:nvSpPr>
        <p:spPr>
          <a:xfrm>
            <a:off x="3766025" y="4406777"/>
            <a:ext cx="3215700" cy="1995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69" name="Google Shape;69;p15"/>
          <p:cNvSpPr txBox="1"/>
          <p:nvPr>
            <p:ph hasCustomPrompt="1" idx="8" type="title"/>
          </p:nvPr>
        </p:nvSpPr>
        <p:spPr>
          <a:xfrm>
            <a:off x="149953" y="271577"/>
            <a:ext cx="1226400" cy="4155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2"/>
              </a:buClr>
              <a:buSzPts val="3000"/>
              <a:buFont typeface="Space Grotesk"/>
              <a:buNone/>
              <a:defRPr sz="3000">
                <a:solidFill>
                  <a:schemeClr val="accent2"/>
                </a:solidFill>
              </a:defRPr>
            </a:lvl1pPr>
            <a:lvl2pPr lvl="1">
              <a:spcBef>
                <a:spcPts val="0"/>
              </a:spcBef>
              <a:spcAft>
                <a:spcPts val="0"/>
              </a:spcAft>
              <a:buClr>
                <a:schemeClr val="accent2"/>
              </a:buClr>
              <a:buSzPts val="3000"/>
              <a:buFont typeface="Space Grotesk"/>
              <a:buNone/>
              <a:defRPr sz="3000">
                <a:solidFill>
                  <a:schemeClr val="accent2"/>
                </a:solidFill>
              </a:defRPr>
            </a:lvl2pPr>
            <a:lvl3pPr lvl="2">
              <a:spcBef>
                <a:spcPts val="0"/>
              </a:spcBef>
              <a:spcAft>
                <a:spcPts val="0"/>
              </a:spcAft>
              <a:buClr>
                <a:schemeClr val="accent2"/>
              </a:buClr>
              <a:buSzPts val="3000"/>
              <a:buFont typeface="Space Grotesk"/>
              <a:buNone/>
              <a:defRPr sz="3000">
                <a:solidFill>
                  <a:schemeClr val="accent2"/>
                </a:solidFill>
              </a:defRPr>
            </a:lvl3pPr>
            <a:lvl4pPr lvl="3">
              <a:spcBef>
                <a:spcPts val="0"/>
              </a:spcBef>
              <a:spcAft>
                <a:spcPts val="0"/>
              </a:spcAft>
              <a:buClr>
                <a:schemeClr val="accent2"/>
              </a:buClr>
              <a:buSzPts val="3000"/>
              <a:buFont typeface="Space Grotesk"/>
              <a:buNone/>
              <a:defRPr sz="3000">
                <a:solidFill>
                  <a:schemeClr val="accent2"/>
                </a:solidFill>
              </a:defRPr>
            </a:lvl4pPr>
            <a:lvl5pPr lvl="4">
              <a:spcBef>
                <a:spcPts val="0"/>
              </a:spcBef>
              <a:spcAft>
                <a:spcPts val="0"/>
              </a:spcAft>
              <a:buClr>
                <a:schemeClr val="accent2"/>
              </a:buClr>
              <a:buSzPts val="3000"/>
              <a:buFont typeface="Space Grotesk"/>
              <a:buNone/>
              <a:defRPr sz="3000">
                <a:solidFill>
                  <a:schemeClr val="accent2"/>
                </a:solidFill>
              </a:defRPr>
            </a:lvl5pPr>
            <a:lvl6pPr lvl="5">
              <a:spcBef>
                <a:spcPts val="0"/>
              </a:spcBef>
              <a:spcAft>
                <a:spcPts val="0"/>
              </a:spcAft>
              <a:buClr>
                <a:schemeClr val="accent2"/>
              </a:buClr>
              <a:buSzPts val="3000"/>
              <a:buFont typeface="Space Grotesk"/>
              <a:buNone/>
              <a:defRPr sz="3000">
                <a:solidFill>
                  <a:schemeClr val="accent2"/>
                </a:solidFill>
              </a:defRPr>
            </a:lvl6pPr>
            <a:lvl7pPr lvl="6">
              <a:spcBef>
                <a:spcPts val="0"/>
              </a:spcBef>
              <a:spcAft>
                <a:spcPts val="0"/>
              </a:spcAft>
              <a:buClr>
                <a:schemeClr val="accent2"/>
              </a:buClr>
              <a:buSzPts val="3000"/>
              <a:buFont typeface="Space Grotesk"/>
              <a:buNone/>
              <a:defRPr sz="3000">
                <a:solidFill>
                  <a:schemeClr val="accent2"/>
                </a:solidFill>
              </a:defRPr>
            </a:lvl7pPr>
            <a:lvl8pPr lvl="7">
              <a:spcBef>
                <a:spcPts val="0"/>
              </a:spcBef>
              <a:spcAft>
                <a:spcPts val="0"/>
              </a:spcAft>
              <a:buClr>
                <a:schemeClr val="accent2"/>
              </a:buClr>
              <a:buSzPts val="3000"/>
              <a:buFont typeface="Space Grotesk"/>
              <a:buNone/>
              <a:defRPr sz="3000">
                <a:solidFill>
                  <a:schemeClr val="accent2"/>
                </a:solidFill>
              </a:defRPr>
            </a:lvl8pPr>
            <a:lvl9pPr lvl="8">
              <a:spcBef>
                <a:spcPts val="0"/>
              </a:spcBef>
              <a:spcAft>
                <a:spcPts val="0"/>
              </a:spcAft>
              <a:buClr>
                <a:schemeClr val="accent2"/>
              </a:buClr>
              <a:buSzPts val="3000"/>
              <a:buFont typeface="Space Grotesk"/>
              <a:buNone/>
              <a:defRPr sz="3000">
                <a:solidFill>
                  <a:schemeClr val="accent2"/>
                </a:solidFill>
              </a:defRPr>
            </a:lvl9pPr>
          </a:lstStyle>
          <a:p>
            <a:r>
              <a:t>xx%</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p:cSld name="BLANK_1_1">
    <p:bg>
      <p:bgPr>
        <a:gradFill>
          <a:gsLst>
            <a:gs pos="0">
              <a:schemeClr val="accent4"/>
            </a:gs>
            <a:gs pos="100000">
              <a:schemeClr val="dk1"/>
            </a:gs>
          </a:gsLst>
          <a:path path="circle">
            <a:fillToRect b="50%" l="50%" r="50%" t="50%"/>
          </a:path>
          <a:tileRect/>
        </a:gradFill>
      </p:bgPr>
    </p:bg>
    <p:spTree>
      <p:nvGrpSpPr>
        <p:cNvPr id="70" name="Shape 70"/>
        <p:cNvGrpSpPr/>
        <p:nvPr/>
      </p:nvGrpSpPr>
      <p:grpSpPr>
        <a:xfrm>
          <a:off x="0" y="0"/>
          <a:ext cx="0" cy="0"/>
          <a:chOff x="0" y="0"/>
          <a:chExt cx="0" cy="0"/>
        </a:xfrm>
      </p:grpSpPr>
      <p:sp>
        <p:nvSpPr>
          <p:cNvPr id="71" name="Google Shape;71;p16"/>
          <p:cNvSpPr txBox="1"/>
          <p:nvPr>
            <p:ph type="title"/>
          </p:nvPr>
        </p:nvSpPr>
        <p:spPr>
          <a:xfrm>
            <a:off x="212450" y="177900"/>
            <a:ext cx="57894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72" name="Google Shape;72;p16"/>
          <p:cNvSpPr txBox="1"/>
          <p:nvPr>
            <p:ph idx="1" type="body"/>
          </p:nvPr>
        </p:nvSpPr>
        <p:spPr>
          <a:xfrm>
            <a:off x="228600" y="1177425"/>
            <a:ext cx="3755700" cy="17928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BLANK_1_1_2">
    <p:bg>
      <p:bgPr>
        <a:gradFill>
          <a:gsLst>
            <a:gs pos="0">
              <a:schemeClr val="accent4"/>
            </a:gs>
            <a:gs pos="100000">
              <a:schemeClr val="dk1"/>
            </a:gs>
          </a:gsLst>
          <a:path path="circle">
            <a:fillToRect b="50%" l="50%" r="50%" t="50%"/>
          </a:path>
          <a:tileRect/>
        </a:gradFill>
      </p:bgPr>
    </p:bg>
    <p:spTree>
      <p:nvGrpSpPr>
        <p:cNvPr id="73" name="Shape 73"/>
        <p:cNvGrpSpPr/>
        <p:nvPr/>
      </p:nvGrpSpPr>
      <p:grpSpPr>
        <a:xfrm>
          <a:off x="0" y="0"/>
          <a:ext cx="0" cy="0"/>
          <a:chOff x="0" y="0"/>
          <a:chExt cx="0" cy="0"/>
        </a:xfrm>
      </p:grpSpPr>
      <p:sp>
        <p:nvSpPr>
          <p:cNvPr id="74" name="Google Shape;74;p17"/>
          <p:cNvSpPr txBox="1"/>
          <p:nvPr>
            <p:ph type="title"/>
          </p:nvPr>
        </p:nvSpPr>
        <p:spPr>
          <a:xfrm>
            <a:off x="212450" y="177900"/>
            <a:ext cx="57894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75" name="Google Shape;75;p17"/>
          <p:cNvSpPr txBox="1"/>
          <p:nvPr>
            <p:ph idx="1" type="body"/>
          </p:nvPr>
        </p:nvSpPr>
        <p:spPr>
          <a:xfrm>
            <a:off x="228600" y="1177425"/>
            <a:ext cx="3755700" cy="22080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76" name="Google Shape;76;p17"/>
          <p:cNvSpPr/>
          <p:nvPr/>
        </p:nvSpPr>
        <p:spPr>
          <a:xfrm rot="-4965287">
            <a:off x="3128596" y="1334473"/>
            <a:ext cx="9524549" cy="9524549"/>
          </a:xfrm>
          <a:prstGeom prst="ellipse">
            <a:avLst/>
          </a:prstGeom>
          <a:gradFill>
            <a:gsLst>
              <a:gs pos="0">
                <a:schemeClr val="accent4"/>
              </a:gs>
              <a:gs pos="100000">
                <a:schemeClr val="dk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77" name="Google Shape;77;p17"/>
          <p:cNvSpPr txBox="1"/>
          <p:nvPr>
            <p:ph idx="2" type="subTitle"/>
          </p:nvPr>
        </p:nvSpPr>
        <p:spPr>
          <a:xfrm>
            <a:off x="5571900" y="3313500"/>
            <a:ext cx="3343500" cy="753600"/>
          </a:xfrm>
          <a:prstGeom prst="rect">
            <a:avLst/>
          </a:prstGeom>
        </p:spPr>
        <p:txBody>
          <a:bodyPr anchorCtr="0" anchor="t" bIns="0" lIns="0" spcFirstLastPara="1" rIns="0" wrap="square" tIns="0">
            <a:sp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
        <p:nvSpPr>
          <p:cNvPr id="78" name="Google Shape;78;p17"/>
          <p:cNvSpPr txBox="1"/>
          <p:nvPr>
            <p:ph idx="3" type="subTitle"/>
          </p:nvPr>
        </p:nvSpPr>
        <p:spPr>
          <a:xfrm>
            <a:off x="5571900" y="4320975"/>
            <a:ext cx="3343500" cy="356400"/>
          </a:xfrm>
          <a:prstGeom prst="rect">
            <a:avLst/>
          </a:prstGeom>
        </p:spPr>
        <p:txBody>
          <a:bodyPr anchorCtr="0" anchor="t" bIns="0" lIns="0" spcFirstLastPara="1" rIns="0" wrap="square" tIns="0">
            <a:sp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BLANK_1_1_1_1">
    <p:spTree>
      <p:nvGrpSpPr>
        <p:cNvPr id="79" name="Shape 79"/>
        <p:cNvGrpSpPr/>
        <p:nvPr/>
      </p:nvGrpSpPr>
      <p:grpSpPr>
        <a:xfrm>
          <a:off x="0" y="0"/>
          <a:ext cx="0" cy="0"/>
          <a:chOff x="0" y="0"/>
          <a:chExt cx="0" cy="0"/>
        </a:xfrm>
      </p:grpSpPr>
      <p:sp>
        <p:nvSpPr>
          <p:cNvPr id="80" name="Google Shape;80;p18"/>
          <p:cNvSpPr txBox="1"/>
          <p:nvPr>
            <p:ph type="title"/>
          </p:nvPr>
        </p:nvSpPr>
        <p:spPr>
          <a:xfrm>
            <a:off x="212450" y="177900"/>
            <a:ext cx="57894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bjective messures">
  <p:cSld name="CUSTOM_8">
    <p:spTree>
      <p:nvGrpSpPr>
        <p:cNvPr id="81" name="Shape 81"/>
        <p:cNvGrpSpPr/>
        <p:nvPr/>
      </p:nvGrpSpPr>
      <p:grpSpPr>
        <a:xfrm>
          <a:off x="0" y="0"/>
          <a:ext cx="0" cy="0"/>
          <a:chOff x="0" y="0"/>
          <a:chExt cx="0" cy="0"/>
        </a:xfrm>
      </p:grpSpPr>
      <p:sp>
        <p:nvSpPr>
          <p:cNvPr id="82" name="Google Shape;82;p19"/>
          <p:cNvSpPr txBox="1"/>
          <p:nvPr>
            <p:ph type="title"/>
          </p:nvPr>
        </p:nvSpPr>
        <p:spPr>
          <a:xfrm>
            <a:off x="212450" y="177900"/>
            <a:ext cx="5789400" cy="9987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83" name="Google Shape;83;p19"/>
          <p:cNvSpPr txBox="1"/>
          <p:nvPr>
            <p:ph idx="2" type="title"/>
          </p:nvPr>
        </p:nvSpPr>
        <p:spPr>
          <a:xfrm>
            <a:off x="221800" y="2500876"/>
            <a:ext cx="2425500" cy="632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a:lvl1pPr>
            <a:lvl2pPr lvl="1">
              <a:lnSpc>
                <a:spcPct val="115000"/>
              </a:lnSpc>
              <a:spcBef>
                <a:spcPts val="0"/>
              </a:spcBef>
              <a:spcAft>
                <a:spcPts val="0"/>
              </a:spcAft>
              <a:buNone/>
              <a:defRPr/>
            </a:lvl2pPr>
            <a:lvl3pPr lvl="2">
              <a:lnSpc>
                <a:spcPct val="115000"/>
              </a:lnSpc>
              <a:spcBef>
                <a:spcPts val="0"/>
              </a:spcBef>
              <a:spcAft>
                <a:spcPts val="0"/>
              </a:spcAft>
              <a:buNone/>
              <a:defRPr/>
            </a:lvl3pPr>
            <a:lvl4pPr lvl="3">
              <a:lnSpc>
                <a:spcPct val="115000"/>
              </a:lnSpc>
              <a:spcBef>
                <a:spcPts val="0"/>
              </a:spcBef>
              <a:spcAft>
                <a:spcPts val="0"/>
              </a:spcAft>
              <a:buNone/>
              <a:defRPr/>
            </a:lvl4pPr>
            <a:lvl5pPr lvl="4">
              <a:lnSpc>
                <a:spcPct val="115000"/>
              </a:lnSpc>
              <a:spcBef>
                <a:spcPts val="0"/>
              </a:spcBef>
              <a:spcAft>
                <a:spcPts val="0"/>
              </a:spcAft>
              <a:buNone/>
              <a:defRPr/>
            </a:lvl5pPr>
            <a:lvl6pPr lvl="5">
              <a:lnSpc>
                <a:spcPct val="115000"/>
              </a:lnSpc>
              <a:spcBef>
                <a:spcPts val="0"/>
              </a:spcBef>
              <a:spcAft>
                <a:spcPts val="0"/>
              </a:spcAft>
              <a:buNone/>
              <a:defRPr/>
            </a:lvl6pPr>
            <a:lvl7pPr lvl="6">
              <a:lnSpc>
                <a:spcPct val="115000"/>
              </a:lnSpc>
              <a:spcBef>
                <a:spcPts val="0"/>
              </a:spcBef>
              <a:spcAft>
                <a:spcPts val="0"/>
              </a:spcAft>
              <a:buNone/>
              <a:defRPr/>
            </a:lvl7pPr>
            <a:lvl8pPr lvl="7">
              <a:lnSpc>
                <a:spcPct val="115000"/>
              </a:lnSpc>
              <a:spcBef>
                <a:spcPts val="0"/>
              </a:spcBef>
              <a:spcAft>
                <a:spcPts val="0"/>
              </a:spcAft>
              <a:buNone/>
              <a:defRPr/>
            </a:lvl8pPr>
            <a:lvl9pPr lvl="8">
              <a:lnSpc>
                <a:spcPct val="115000"/>
              </a:lnSpc>
              <a:spcBef>
                <a:spcPts val="0"/>
              </a:spcBef>
              <a:spcAft>
                <a:spcPts val="0"/>
              </a:spcAft>
              <a:buNone/>
              <a:defRPr/>
            </a:lvl9pPr>
          </a:lstStyle>
          <a:p/>
        </p:txBody>
      </p:sp>
      <p:sp>
        <p:nvSpPr>
          <p:cNvPr id="84" name="Google Shape;84;p19"/>
          <p:cNvSpPr txBox="1"/>
          <p:nvPr>
            <p:ph idx="3" type="title"/>
          </p:nvPr>
        </p:nvSpPr>
        <p:spPr>
          <a:xfrm>
            <a:off x="221800" y="3264873"/>
            <a:ext cx="24255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atin typeface="Roboto"/>
                <a:ea typeface="Roboto"/>
                <a:cs typeface="Roboto"/>
                <a:sym typeface="Roboto"/>
              </a:defRPr>
            </a:lvl1pPr>
            <a:lvl2pPr lvl="1">
              <a:lnSpc>
                <a:spcPct val="115000"/>
              </a:lnSpc>
              <a:spcBef>
                <a:spcPts val="0"/>
              </a:spcBef>
              <a:spcAft>
                <a:spcPts val="0"/>
              </a:spcAft>
              <a:buNone/>
              <a:defRPr sz="1000">
                <a:latin typeface="Roboto"/>
                <a:ea typeface="Roboto"/>
                <a:cs typeface="Roboto"/>
                <a:sym typeface="Roboto"/>
              </a:defRPr>
            </a:lvl2pPr>
            <a:lvl3pPr lvl="2">
              <a:lnSpc>
                <a:spcPct val="115000"/>
              </a:lnSpc>
              <a:spcBef>
                <a:spcPts val="0"/>
              </a:spcBef>
              <a:spcAft>
                <a:spcPts val="0"/>
              </a:spcAft>
              <a:buNone/>
              <a:defRPr sz="1000">
                <a:latin typeface="Roboto"/>
                <a:ea typeface="Roboto"/>
                <a:cs typeface="Roboto"/>
                <a:sym typeface="Roboto"/>
              </a:defRPr>
            </a:lvl3pPr>
            <a:lvl4pPr lvl="3">
              <a:lnSpc>
                <a:spcPct val="115000"/>
              </a:lnSpc>
              <a:spcBef>
                <a:spcPts val="0"/>
              </a:spcBef>
              <a:spcAft>
                <a:spcPts val="0"/>
              </a:spcAft>
              <a:buNone/>
              <a:defRPr sz="1000">
                <a:latin typeface="Roboto"/>
                <a:ea typeface="Roboto"/>
                <a:cs typeface="Roboto"/>
                <a:sym typeface="Roboto"/>
              </a:defRPr>
            </a:lvl4pPr>
            <a:lvl5pPr lvl="4">
              <a:lnSpc>
                <a:spcPct val="115000"/>
              </a:lnSpc>
              <a:spcBef>
                <a:spcPts val="0"/>
              </a:spcBef>
              <a:spcAft>
                <a:spcPts val="0"/>
              </a:spcAft>
              <a:buNone/>
              <a:defRPr sz="1000">
                <a:latin typeface="Roboto"/>
                <a:ea typeface="Roboto"/>
                <a:cs typeface="Roboto"/>
                <a:sym typeface="Roboto"/>
              </a:defRPr>
            </a:lvl5pPr>
            <a:lvl6pPr lvl="5">
              <a:lnSpc>
                <a:spcPct val="115000"/>
              </a:lnSpc>
              <a:spcBef>
                <a:spcPts val="0"/>
              </a:spcBef>
              <a:spcAft>
                <a:spcPts val="0"/>
              </a:spcAft>
              <a:buNone/>
              <a:defRPr sz="1000">
                <a:latin typeface="Roboto"/>
                <a:ea typeface="Roboto"/>
                <a:cs typeface="Roboto"/>
                <a:sym typeface="Roboto"/>
              </a:defRPr>
            </a:lvl6pPr>
            <a:lvl7pPr lvl="6">
              <a:lnSpc>
                <a:spcPct val="115000"/>
              </a:lnSpc>
              <a:spcBef>
                <a:spcPts val="0"/>
              </a:spcBef>
              <a:spcAft>
                <a:spcPts val="0"/>
              </a:spcAft>
              <a:buNone/>
              <a:defRPr sz="1000">
                <a:latin typeface="Roboto"/>
                <a:ea typeface="Roboto"/>
                <a:cs typeface="Roboto"/>
                <a:sym typeface="Roboto"/>
              </a:defRPr>
            </a:lvl7pPr>
            <a:lvl8pPr lvl="7">
              <a:lnSpc>
                <a:spcPct val="115000"/>
              </a:lnSpc>
              <a:spcBef>
                <a:spcPts val="0"/>
              </a:spcBef>
              <a:spcAft>
                <a:spcPts val="0"/>
              </a:spcAft>
              <a:buNone/>
              <a:defRPr sz="1000">
                <a:latin typeface="Roboto"/>
                <a:ea typeface="Roboto"/>
                <a:cs typeface="Roboto"/>
                <a:sym typeface="Roboto"/>
              </a:defRPr>
            </a:lvl8pPr>
            <a:lvl9pPr lvl="8">
              <a:lnSpc>
                <a:spcPct val="115000"/>
              </a:lnSpc>
              <a:spcBef>
                <a:spcPts val="0"/>
              </a:spcBef>
              <a:spcAft>
                <a:spcPts val="0"/>
              </a:spcAft>
              <a:buNone/>
              <a:defRPr sz="1000">
                <a:latin typeface="Roboto"/>
                <a:ea typeface="Roboto"/>
                <a:cs typeface="Roboto"/>
                <a:sym typeface="Roboto"/>
              </a:defRPr>
            </a:lvl9pPr>
          </a:lstStyle>
          <a:p/>
        </p:txBody>
      </p:sp>
      <p:sp>
        <p:nvSpPr>
          <p:cNvPr id="85" name="Google Shape;85;p19"/>
          <p:cNvSpPr txBox="1"/>
          <p:nvPr>
            <p:ph idx="4" type="title"/>
          </p:nvPr>
        </p:nvSpPr>
        <p:spPr>
          <a:xfrm>
            <a:off x="3355850" y="2500876"/>
            <a:ext cx="2425500" cy="632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a:lvl1pPr>
            <a:lvl2pPr lvl="1">
              <a:lnSpc>
                <a:spcPct val="115000"/>
              </a:lnSpc>
              <a:spcBef>
                <a:spcPts val="0"/>
              </a:spcBef>
              <a:spcAft>
                <a:spcPts val="0"/>
              </a:spcAft>
              <a:buNone/>
              <a:defRPr/>
            </a:lvl2pPr>
            <a:lvl3pPr lvl="2">
              <a:lnSpc>
                <a:spcPct val="115000"/>
              </a:lnSpc>
              <a:spcBef>
                <a:spcPts val="0"/>
              </a:spcBef>
              <a:spcAft>
                <a:spcPts val="0"/>
              </a:spcAft>
              <a:buNone/>
              <a:defRPr/>
            </a:lvl3pPr>
            <a:lvl4pPr lvl="3">
              <a:lnSpc>
                <a:spcPct val="115000"/>
              </a:lnSpc>
              <a:spcBef>
                <a:spcPts val="0"/>
              </a:spcBef>
              <a:spcAft>
                <a:spcPts val="0"/>
              </a:spcAft>
              <a:buNone/>
              <a:defRPr/>
            </a:lvl4pPr>
            <a:lvl5pPr lvl="4">
              <a:lnSpc>
                <a:spcPct val="115000"/>
              </a:lnSpc>
              <a:spcBef>
                <a:spcPts val="0"/>
              </a:spcBef>
              <a:spcAft>
                <a:spcPts val="0"/>
              </a:spcAft>
              <a:buNone/>
              <a:defRPr/>
            </a:lvl5pPr>
            <a:lvl6pPr lvl="5">
              <a:lnSpc>
                <a:spcPct val="115000"/>
              </a:lnSpc>
              <a:spcBef>
                <a:spcPts val="0"/>
              </a:spcBef>
              <a:spcAft>
                <a:spcPts val="0"/>
              </a:spcAft>
              <a:buNone/>
              <a:defRPr/>
            </a:lvl6pPr>
            <a:lvl7pPr lvl="6">
              <a:lnSpc>
                <a:spcPct val="115000"/>
              </a:lnSpc>
              <a:spcBef>
                <a:spcPts val="0"/>
              </a:spcBef>
              <a:spcAft>
                <a:spcPts val="0"/>
              </a:spcAft>
              <a:buNone/>
              <a:defRPr/>
            </a:lvl7pPr>
            <a:lvl8pPr lvl="7">
              <a:lnSpc>
                <a:spcPct val="115000"/>
              </a:lnSpc>
              <a:spcBef>
                <a:spcPts val="0"/>
              </a:spcBef>
              <a:spcAft>
                <a:spcPts val="0"/>
              </a:spcAft>
              <a:buNone/>
              <a:defRPr/>
            </a:lvl8pPr>
            <a:lvl9pPr lvl="8">
              <a:lnSpc>
                <a:spcPct val="115000"/>
              </a:lnSpc>
              <a:spcBef>
                <a:spcPts val="0"/>
              </a:spcBef>
              <a:spcAft>
                <a:spcPts val="0"/>
              </a:spcAft>
              <a:buNone/>
              <a:defRPr/>
            </a:lvl9pPr>
          </a:lstStyle>
          <a:p/>
        </p:txBody>
      </p:sp>
      <p:sp>
        <p:nvSpPr>
          <p:cNvPr id="86" name="Google Shape;86;p19"/>
          <p:cNvSpPr txBox="1"/>
          <p:nvPr>
            <p:ph idx="5" type="title"/>
          </p:nvPr>
        </p:nvSpPr>
        <p:spPr>
          <a:xfrm>
            <a:off x="6489900" y="2500876"/>
            <a:ext cx="2425500" cy="6324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a:lvl1pPr>
            <a:lvl2pPr lvl="1">
              <a:lnSpc>
                <a:spcPct val="115000"/>
              </a:lnSpc>
              <a:spcBef>
                <a:spcPts val="0"/>
              </a:spcBef>
              <a:spcAft>
                <a:spcPts val="0"/>
              </a:spcAft>
              <a:buNone/>
              <a:defRPr/>
            </a:lvl2pPr>
            <a:lvl3pPr lvl="2">
              <a:lnSpc>
                <a:spcPct val="115000"/>
              </a:lnSpc>
              <a:spcBef>
                <a:spcPts val="0"/>
              </a:spcBef>
              <a:spcAft>
                <a:spcPts val="0"/>
              </a:spcAft>
              <a:buNone/>
              <a:defRPr/>
            </a:lvl3pPr>
            <a:lvl4pPr lvl="3">
              <a:lnSpc>
                <a:spcPct val="115000"/>
              </a:lnSpc>
              <a:spcBef>
                <a:spcPts val="0"/>
              </a:spcBef>
              <a:spcAft>
                <a:spcPts val="0"/>
              </a:spcAft>
              <a:buNone/>
              <a:defRPr/>
            </a:lvl4pPr>
            <a:lvl5pPr lvl="4">
              <a:lnSpc>
                <a:spcPct val="115000"/>
              </a:lnSpc>
              <a:spcBef>
                <a:spcPts val="0"/>
              </a:spcBef>
              <a:spcAft>
                <a:spcPts val="0"/>
              </a:spcAft>
              <a:buNone/>
              <a:defRPr/>
            </a:lvl5pPr>
            <a:lvl6pPr lvl="5">
              <a:lnSpc>
                <a:spcPct val="115000"/>
              </a:lnSpc>
              <a:spcBef>
                <a:spcPts val="0"/>
              </a:spcBef>
              <a:spcAft>
                <a:spcPts val="0"/>
              </a:spcAft>
              <a:buNone/>
              <a:defRPr/>
            </a:lvl6pPr>
            <a:lvl7pPr lvl="6">
              <a:lnSpc>
                <a:spcPct val="115000"/>
              </a:lnSpc>
              <a:spcBef>
                <a:spcPts val="0"/>
              </a:spcBef>
              <a:spcAft>
                <a:spcPts val="0"/>
              </a:spcAft>
              <a:buNone/>
              <a:defRPr/>
            </a:lvl7pPr>
            <a:lvl8pPr lvl="7">
              <a:lnSpc>
                <a:spcPct val="115000"/>
              </a:lnSpc>
              <a:spcBef>
                <a:spcPts val="0"/>
              </a:spcBef>
              <a:spcAft>
                <a:spcPts val="0"/>
              </a:spcAft>
              <a:buNone/>
              <a:defRPr/>
            </a:lvl8pPr>
            <a:lvl9pPr lvl="8">
              <a:lnSpc>
                <a:spcPct val="115000"/>
              </a:lnSpc>
              <a:spcBef>
                <a:spcPts val="0"/>
              </a:spcBef>
              <a:spcAft>
                <a:spcPts val="0"/>
              </a:spcAft>
              <a:buNone/>
              <a:defRPr/>
            </a:lvl9pPr>
          </a:lstStyle>
          <a:p/>
        </p:txBody>
      </p:sp>
      <p:sp>
        <p:nvSpPr>
          <p:cNvPr id="87" name="Google Shape;87;p19"/>
          <p:cNvSpPr txBox="1"/>
          <p:nvPr>
            <p:ph idx="6" type="title"/>
          </p:nvPr>
        </p:nvSpPr>
        <p:spPr>
          <a:xfrm>
            <a:off x="3355850" y="3264873"/>
            <a:ext cx="24255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atin typeface="Roboto"/>
                <a:ea typeface="Roboto"/>
                <a:cs typeface="Roboto"/>
                <a:sym typeface="Roboto"/>
              </a:defRPr>
            </a:lvl1pPr>
            <a:lvl2pPr lvl="1">
              <a:lnSpc>
                <a:spcPct val="115000"/>
              </a:lnSpc>
              <a:spcBef>
                <a:spcPts val="0"/>
              </a:spcBef>
              <a:spcAft>
                <a:spcPts val="0"/>
              </a:spcAft>
              <a:buNone/>
              <a:defRPr sz="1000">
                <a:latin typeface="Roboto"/>
                <a:ea typeface="Roboto"/>
                <a:cs typeface="Roboto"/>
                <a:sym typeface="Roboto"/>
              </a:defRPr>
            </a:lvl2pPr>
            <a:lvl3pPr lvl="2">
              <a:lnSpc>
                <a:spcPct val="115000"/>
              </a:lnSpc>
              <a:spcBef>
                <a:spcPts val="0"/>
              </a:spcBef>
              <a:spcAft>
                <a:spcPts val="0"/>
              </a:spcAft>
              <a:buNone/>
              <a:defRPr sz="1000">
                <a:latin typeface="Roboto"/>
                <a:ea typeface="Roboto"/>
                <a:cs typeface="Roboto"/>
                <a:sym typeface="Roboto"/>
              </a:defRPr>
            </a:lvl3pPr>
            <a:lvl4pPr lvl="3">
              <a:lnSpc>
                <a:spcPct val="115000"/>
              </a:lnSpc>
              <a:spcBef>
                <a:spcPts val="0"/>
              </a:spcBef>
              <a:spcAft>
                <a:spcPts val="0"/>
              </a:spcAft>
              <a:buNone/>
              <a:defRPr sz="1000">
                <a:latin typeface="Roboto"/>
                <a:ea typeface="Roboto"/>
                <a:cs typeface="Roboto"/>
                <a:sym typeface="Roboto"/>
              </a:defRPr>
            </a:lvl4pPr>
            <a:lvl5pPr lvl="4">
              <a:lnSpc>
                <a:spcPct val="115000"/>
              </a:lnSpc>
              <a:spcBef>
                <a:spcPts val="0"/>
              </a:spcBef>
              <a:spcAft>
                <a:spcPts val="0"/>
              </a:spcAft>
              <a:buNone/>
              <a:defRPr sz="1000">
                <a:latin typeface="Roboto"/>
                <a:ea typeface="Roboto"/>
                <a:cs typeface="Roboto"/>
                <a:sym typeface="Roboto"/>
              </a:defRPr>
            </a:lvl5pPr>
            <a:lvl6pPr lvl="5">
              <a:lnSpc>
                <a:spcPct val="115000"/>
              </a:lnSpc>
              <a:spcBef>
                <a:spcPts val="0"/>
              </a:spcBef>
              <a:spcAft>
                <a:spcPts val="0"/>
              </a:spcAft>
              <a:buNone/>
              <a:defRPr sz="1000">
                <a:latin typeface="Roboto"/>
                <a:ea typeface="Roboto"/>
                <a:cs typeface="Roboto"/>
                <a:sym typeface="Roboto"/>
              </a:defRPr>
            </a:lvl6pPr>
            <a:lvl7pPr lvl="6">
              <a:lnSpc>
                <a:spcPct val="115000"/>
              </a:lnSpc>
              <a:spcBef>
                <a:spcPts val="0"/>
              </a:spcBef>
              <a:spcAft>
                <a:spcPts val="0"/>
              </a:spcAft>
              <a:buNone/>
              <a:defRPr sz="1000">
                <a:latin typeface="Roboto"/>
                <a:ea typeface="Roboto"/>
                <a:cs typeface="Roboto"/>
                <a:sym typeface="Roboto"/>
              </a:defRPr>
            </a:lvl7pPr>
            <a:lvl8pPr lvl="7">
              <a:lnSpc>
                <a:spcPct val="115000"/>
              </a:lnSpc>
              <a:spcBef>
                <a:spcPts val="0"/>
              </a:spcBef>
              <a:spcAft>
                <a:spcPts val="0"/>
              </a:spcAft>
              <a:buNone/>
              <a:defRPr sz="1000">
                <a:latin typeface="Roboto"/>
                <a:ea typeface="Roboto"/>
                <a:cs typeface="Roboto"/>
                <a:sym typeface="Roboto"/>
              </a:defRPr>
            </a:lvl8pPr>
            <a:lvl9pPr lvl="8">
              <a:lnSpc>
                <a:spcPct val="115000"/>
              </a:lnSpc>
              <a:spcBef>
                <a:spcPts val="0"/>
              </a:spcBef>
              <a:spcAft>
                <a:spcPts val="0"/>
              </a:spcAft>
              <a:buNone/>
              <a:defRPr sz="1000">
                <a:latin typeface="Roboto"/>
                <a:ea typeface="Roboto"/>
                <a:cs typeface="Roboto"/>
                <a:sym typeface="Roboto"/>
              </a:defRPr>
            </a:lvl9pPr>
          </a:lstStyle>
          <a:p/>
        </p:txBody>
      </p:sp>
      <p:sp>
        <p:nvSpPr>
          <p:cNvPr id="88" name="Google Shape;88;p19"/>
          <p:cNvSpPr txBox="1"/>
          <p:nvPr>
            <p:ph idx="7" type="title"/>
          </p:nvPr>
        </p:nvSpPr>
        <p:spPr>
          <a:xfrm>
            <a:off x="6496700" y="3264873"/>
            <a:ext cx="24255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atin typeface="Roboto"/>
                <a:ea typeface="Roboto"/>
                <a:cs typeface="Roboto"/>
                <a:sym typeface="Roboto"/>
              </a:defRPr>
            </a:lvl1pPr>
            <a:lvl2pPr lvl="1">
              <a:lnSpc>
                <a:spcPct val="115000"/>
              </a:lnSpc>
              <a:spcBef>
                <a:spcPts val="0"/>
              </a:spcBef>
              <a:spcAft>
                <a:spcPts val="0"/>
              </a:spcAft>
              <a:buNone/>
              <a:defRPr sz="1000">
                <a:latin typeface="Roboto"/>
                <a:ea typeface="Roboto"/>
                <a:cs typeface="Roboto"/>
                <a:sym typeface="Roboto"/>
              </a:defRPr>
            </a:lvl2pPr>
            <a:lvl3pPr lvl="2">
              <a:lnSpc>
                <a:spcPct val="115000"/>
              </a:lnSpc>
              <a:spcBef>
                <a:spcPts val="0"/>
              </a:spcBef>
              <a:spcAft>
                <a:spcPts val="0"/>
              </a:spcAft>
              <a:buNone/>
              <a:defRPr sz="1000">
                <a:latin typeface="Roboto"/>
                <a:ea typeface="Roboto"/>
                <a:cs typeface="Roboto"/>
                <a:sym typeface="Roboto"/>
              </a:defRPr>
            </a:lvl3pPr>
            <a:lvl4pPr lvl="3">
              <a:lnSpc>
                <a:spcPct val="115000"/>
              </a:lnSpc>
              <a:spcBef>
                <a:spcPts val="0"/>
              </a:spcBef>
              <a:spcAft>
                <a:spcPts val="0"/>
              </a:spcAft>
              <a:buNone/>
              <a:defRPr sz="1000">
                <a:latin typeface="Roboto"/>
                <a:ea typeface="Roboto"/>
                <a:cs typeface="Roboto"/>
                <a:sym typeface="Roboto"/>
              </a:defRPr>
            </a:lvl4pPr>
            <a:lvl5pPr lvl="4">
              <a:lnSpc>
                <a:spcPct val="115000"/>
              </a:lnSpc>
              <a:spcBef>
                <a:spcPts val="0"/>
              </a:spcBef>
              <a:spcAft>
                <a:spcPts val="0"/>
              </a:spcAft>
              <a:buNone/>
              <a:defRPr sz="1000">
                <a:latin typeface="Roboto"/>
                <a:ea typeface="Roboto"/>
                <a:cs typeface="Roboto"/>
                <a:sym typeface="Roboto"/>
              </a:defRPr>
            </a:lvl5pPr>
            <a:lvl6pPr lvl="5">
              <a:lnSpc>
                <a:spcPct val="115000"/>
              </a:lnSpc>
              <a:spcBef>
                <a:spcPts val="0"/>
              </a:spcBef>
              <a:spcAft>
                <a:spcPts val="0"/>
              </a:spcAft>
              <a:buNone/>
              <a:defRPr sz="1000">
                <a:latin typeface="Roboto"/>
                <a:ea typeface="Roboto"/>
                <a:cs typeface="Roboto"/>
                <a:sym typeface="Roboto"/>
              </a:defRPr>
            </a:lvl6pPr>
            <a:lvl7pPr lvl="6">
              <a:lnSpc>
                <a:spcPct val="115000"/>
              </a:lnSpc>
              <a:spcBef>
                <a:spcPts val="0"/>
              </a:spcBef>
              <a:spcAft>
                <a:spcPts val="0"/>
              </a:spcAft>
              <a:buNone/>
              <a:defRPr sz="1000">
                <a:latin typeface="Roboto"/>
                <a:ea typeface="Roboto"/>
                <a:cs typeface="Roboto"/>
                <a:sym typeface="Roboto"/>
              </a:defRPr>
            </a:lvl7pPr>
            <a:lvl8pPr lvl="7">
              <a:lnSpc>
                <a:spcPct val="115000"/>
              </a:lnSpc>
              <a:spcBef>
                <a:spcPts val="0"/>
              </a:spcBef>
              <a:spcAft>
                <a:spcPts val="0"/>
              </a:spcAft>
              <a:buNone/>
              <a:defRPr sz="1000">
                <a:latin typeface="Roboto"/>
                <a:ea typeface="Roboto"/>
                <a:cs typeface="Roboto"/>
                <a:sym typeface="Roboto"/>
              </a:defRPr>
            </a:lvl8pPr>
            <a:lvl9pPr lvl="8">
              <a:lnSpc>
                <a:spcPct val="115000"/>
              </a:lnSpc>
              <a:spcBef>
                <a:spcPts val="0"/>
              </a:spcBef>
              <a:spcAft>
                <a:spcPts val="0"/>
              </a:spcAft>
              <a:buNone/>
              <a:defRPr sz="1000">
                <a:latin typeface="Roboto"/>
                <a:ea typeface="Roboto"/>
                <a:cs typeface="Roboto"/>
                <a:sym typeface="Roboto"/>
              </a:defRPr>
            </a:lvl9pPr>
          </a:lstStyle>
          <a:p/>
        </p:txBody>
      </p:sp>
      <p:sp>
        <p:nvSpPr>
          <p:cNvPr id="89" name="Google Shape;89;p19"/>
          <p:cNvSpPr txBox="1"/>
          <p:nvPr>
            <p:ph hasCustomPrompt="1" idx="8" type="title"/>
          </p:nvPr>
        </p:nvSpPr>
        <p:spPr>
          <a:xfrm>
            <a:off x="228603" y="4043131"/>
            <a:ext cx="1226400" cy="415500"/>
          </a:xfrm>
          <a:prstGeom prst="rect">
            <a:avLst/>
          </a:prstGeom>
        </p:spPr>
        <p:txBody>
          <a:bodyPr anchorCtr="0" anchor="b" bIns="91425" lIns="0" spcFirstLastPara="1" rIns="0" wrap="square" tIns="91425">
            <a:noAutofit/>
          </a:bodyPr>
          <a:lstStyle>
            <a:lvl1pPr lvl="0">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1pPr>
            <a:lvl2pPr lvl="1">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2pPr>
            <a:lvl3pPr lvl="2">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3pPr>
            <a:lvl4pPr lvl="3">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4pPr>
            <a:lvl5pPr lvl="4">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5pPr>
            <a:lvl6pPr lvl="5">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6pPr>
            <a:lvl7pPr lvl="6">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7pPr>
            <a:lvl8pPr lvl="7">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8pPr>
            <a:lvl9pPr lvl="8">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9pPr>
          </a:lstStyle>
          <a:p>
            <a:r>
              <a:t>xx%</a:t>
            </a:r>
          </a:p>
        </p:txBody>
      </p:sp>
      <p:sp>
        <p:nvSpPr>
          <p:cNvPr id="90" name="Google Shape;90;p19"/>
          <p:cNvSpPr txBox="1"/>
          <p:nvPr>
            <p:ph idx="9" type="title"/>
          </p:nvPr>
        </p:nvSpPr>
        <p:spPr>
          <a:xfrm>
            <a:off x="228600" y="4412525"/>
            <a:ext cx="7893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91" name="Google Shape;91;p19"/>
          <p:cNvSpPr txBox="1"/>
          <p:nvPr>
            <p:ph hasCustomPrompt="1" idx="13" type="title"/>
          </p:nvPr>
        </p:nvSpPr>
        <p:spPr>
          <a:xfrm>
            <a:off x="1864803" y="4043131"/>
            <a:ext cx="1226400" cy="415500"/>
          </a:xfrm>
          <a:prstGeom prst="rect">
            <a:avLst/>
          </a:prstGeom>
        </p:spPr>
        <p:txBody>
          <a:bodyPr anchorCtr="0" anchor="b" bIns="91425" lIns="0" spcFirstLastPara="1" rIns="0" wrap="square" tIns="91425">
            <a:noAutofit/>
          </a:bodyPr>
          <a:lstStyle>
            <a:lvl1pPr lvl="0">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1pPr>
            <a:lvl2pPr lvl="1">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2pPr>
            <a:lvl3pPr lvl="2">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3pPr>
            <a:lvl4pPr lvl="3">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4pPr>
            <a:lvl5pPr lvl="4">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5pPr>
            <a:lvl6pPr lvl="5">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6pPr>
            <a:lvl7pPr lvl="6">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7pPr>
            <a:lvl8pPr lvl="7">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8pPr>
            <a:lvl9pPr lvl="8">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9pPr>
          </a:lstStyle>
          <a:p>
            <a:r>
              <a:t>xx%</a:t>
            </a:r>
          </a:p>
        </p:txBody>
      </p:sp>
      <p:sp>
        <p:nvSpPr>
          <p:cNvPr id="92" name="Google Shape;92;p19"/>
          <p:cNvSpPr txBox="1"/>
          <p:nvPr>
            <p:ph idx="14" type="title"/>
          </p:nvPr>
        </p:nvSpPr>
        <p:spPr>
          <a:xfrm>
            <a:off x="1864800" y="4412525"/>
            <a:ext cx="7893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93" name="Google Shape;93;p19"/>
          <p:cNvSpPr txBox="1"/>
          <p:nvPr>
            <p:ph hasCustomPrompt="1" idx="15" type="title"/>
          </p:nvPr>
        </p:nvSpPr>
        <p:spPr>
          <a:xfrm>
            <a:off x="3359253" y="4043131"/>
            <a:ext cx="1226400" cy="415500"/>
          </a:xfrm>
          <a:prstGeom prst="rect">
            <a:avLst/>
          </a:prstGeom>
        </p:spPr>
        <p:txBody>
          <a:bodyPr anchorCtr="0" anchor="b" bIns="91425" lIns="0" spcFirstLastPara="1" rIns="0" wrap="square" tIns="91425">
            <a:noAutofit/>
          </a:bodyPr>
          <a:lstStyle>
            <a:lvl1pPr lvl="0">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1pPr>
            <a:lvl2pPr lvl="1">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2pPr>
            <a:lvl3pPr lvl="2">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3pPr>
            <a:lvl4pPr lvl="3">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4pPr>
            <a:lvl5pPr lvl="4">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5pPr>
            <a:lvl6pPr lvl="5">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6pPr>
            <a:lvl7pPr lvl="6">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7pPr>
            <a:lvl8pPr lvl="7">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8pPr>
            <a:lvl9pPr lvl="8">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9pPr>
          </a:lstStyle>
          <a:p>
            <a:r>
              <a:t>xx%</a:t>
            </a:r>
          </a:p>
        </p:txBody>
      </p:sp>
      <p:sp>
        <p:nvSpPr>
          <p:cNvPr id="94" name="Google Shape;94;p19"/>
          <p:cNvSpPr txBox="1"/>
          <p:nvPr>
            <p:ph idx="16" type="title"/>
          </p:nvPr>
        </p:nvSpPr>
        <p:spPr>
          <a:xfrm>
            <a:off x="3359250" y="4412525"/>
            <a:ext cx="7893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95" name="Google Shape;95;p19"/>
          <p:cNvSpPr txBox="1"/>
          <p:nvPr>
            <p:ph hasCustomPrompt="1" idx="17" type="title"/>
          </p:nvPr>
        </p:nvSpPr>
        <p:spPr>
          <a:xfrm>
            <a:off x="4995453" y="4043131"/>
            <a:ext cx="1226400" cy="415500"/>
          </a:xfrm>
          <a:prstGeom prst="rect">
            <a:avLst/>
          </a:prstGeom>
        </p:spPr>
        <p:txBody>
          <a:bodyPr anchorCtr="0" anchor="b" bIns="91425" lIns="0" spcFirstLastPara="1" rIns="0" wrap="square" tIns="91425">
            <a:noAutofit/>
          </a:bodyPr>
          <a:lstStyle>
            <a:lvl1pPr lvl="0">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1pPr>
            <a:lvl2pPr lvl="1">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2pPr>
            <a:lvl3pPr lvl="2">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3pPr>
            <a:lvl4pPr lvl="3">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4pPr>
            <a:lvl5pPr lvl="4">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5pPr>
            <a:lvl6pPr lvl="5">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6pPr>
            <a:lvl7pPr lvl="6">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7pPr>
            <a:lvl8pPr lvl="7">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8pPr>
            <a:lvl9pPr lvl="8">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9pPr>
          </a:lstStyle>
          <a:p>
            <a:r>
              <a:t>xx%</a:t>
            </a:r>
          </a:p>
        </p:txBody>
      </p:sp>
      <p:sp>
        <p:nvSpPr>
          <p:cNvPr id="96" name="Google Shape;96;p19"/>
          <p:cNvSpPr txBox="1"/>
          <p:nvPr>
            <p:ph idx="18" type="title"/>
          </p:nvPr>
        </p:nvSpPr>
        <p:spPr>
          <a:xfrm>
            <a:off x="4995450" y="4412525"/>
            <a:ext cx="7893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97" name="Google Shape;97;p19"/>
          <p:cNvSpPr txBox="1"/>
          <p:nvPr>
            <p:ph hasCustomPrompt="1" idx="19" type="title"/>
          </p:nvPr>
        </p:nvSpPr>
        <p:spPr>
          <a:xfrm>
            <a:off x="6489903" y="4043131"/>
            <a:ext cx="1226400" cy="415500"/>
          </a:xfrm>
          <a:prstGeom prst="rect">
            <a:avLst/>
          </a:prstGeom>
        </p:spPr>
        <p:txBody>
          <a:bodyPr anchorCtr="0" anchor="b" bIns="91425" lIns="0" spcFirstLastPara="1" rIns="0" wrap="square" tIns="91425">
            <a:noAutofit/>
          </a:bodyPr>
          <a:lstStyle>
            <a:lvl1pPr lvl="0">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1pPr>
            <a:lvl2pPr lvl="1">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2pPr>
            <a:lvl3pPr lvl="2">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3pPr>
            <a:lvl4pPr lvl="3">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4pPr>
            <a:lvl5pPr lvl="4">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5pPr>
            <a:lvl6pPr lvl="5">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6pPr>
            <a:lvl7pPr lvl="6">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7pPr>
            <a:lvl8pPr lvl="7">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8pPr>
            <a:lvl9pPr lvl="8">
              <a:spcBef>
                <a:spcPts val="0"/>
              </a:spcBef>
              <a:spcAft>
                <a:spcPts val="0"/>
              </a:spcAft>
              <a:buClr>
                <a:schemeClr val="accent4"/>
              </a:buClr>
              <a:buSzPts val="2400"/>
              <a:buFont typeface="Space Grotesk Light"/>
              <a:buNone/>
              <a:defRPr sz="2400">
                <a:solidFill>
                  <a:schemeClr val="accent4"/>
                </a:solidFill>
                <a:latin typeface="Space Grotesk Light"/>
                <a:ea typeface="Space Grotesk Light"/>
                <a:cs typeface="Space Grotesk Light"/>
                <a:sym typeface="Space Grotesk Light"/>
              </a:defRPr>
            </a:lvl9pPr>
          </a:lstStyle>
          <a:p>
            <a:r>
              <a:t>xx%</a:t>
            </a:r>
          </a:p>
        </p:txBody>
      </p:sp>
      <p:sp>
        <p:nvSpPr>
          <p:cNvPr id="98" name="Google Shape;98;p19"/>
          <p:cNvSpPr txBox="1"/>
          <p:nvPr>
            <p:ph idx="20" type="title"/>
          </p:nvPr>
        </p:nvSpPr>
        <p:spPr>
          <a:xfrm>
            <a:off x="6489900" y="4412525"/>
            <a:ext cx="7893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
        <p:nvSpPr>
          <p:cNvPr id="99" name="Google Shape;99;p19"/>
          <p:cNvSpPr txBox="1"/>
          <p:nvPr>
            <p:ph hasCustomPrompt="1" idx="21" type="title"/>
          </p:nvPr>
        </p:nvSpPr>
        <p:spPr>
          <a:xfrm>
            <a:off x="8126103" y="4043131"/>
            <a:ext cx="1226400" cy="415500"/>
          </a:xfrm>
          <a:prstGeom prst="rect">
            <a:avLst/>
          </a:prstGeom>
        </p:spPr>
        <p:txBody>
          <a:bodyPr anchorCtr="0" anchor="b" bIns="91425" lIns="0" spcFirstLastPara="1" rIns="0" wrap="square" tIns="91425">
            <a:noAutofit/>
          </a:bodyPr>
          <a:lstStyle>
            <a:lvl1pPr lvl="0">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1pPr>
            <a:lvl2pPr lvl="1">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2pPr>
            <a:lvl3pPr lvl="2">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3pPr>
            <a:lvl4pPr lvl="3">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4pPr>
            <a:lvl5pPr lvl="4">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5pPr>
            <a:lvl6pPr lvl="5">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6pPr>
            <a:lvl7pPr lvl="6">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7pPr>
            <a:lvl8pPr lvl="7">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8pPr>
            <a:lvl9pPr lvl="8">
              <a:spcBef>
                <a:spcPts val="0"/>
              </a:spcBef>
              <a:spcAft>
                <a:spcPts val="0"/>
              </a:spcAft>
              <a:buClr>
                <a:schemeClr val="accent2"/>
              </a:buClr>
              <a:buSzPts val="2400"/>
              <a:buFont typeface="Space Grotesk Light"/>
              <a:buNone/>
              <a:defRPr sz="2400">
                <a:solidFill>
                  <a:schemeClr val="accent2"/>
                </a:solidFill>
                <a:latin typeface="Space Grotesk Light"/>
                <a:ea typeface="Space Grotesk Light"/>
                <a:cs typeface="Space Grotesk Light"/>
                <a:sym typeface="Space Grotesk Light"/>
              </a:defRPr>
            </a:lvl9pPr>
          </a:lstStyle>
          <a:p>
            <a:r>
              <a:t>xx%</a:t>
            </a:r>
          </a:p>
        </p:txBody>
      </p:sp>
      <p:sp>
        <p:nvSpPr>
          <p:cNvPr id="100" name="Google Shape;100;p19"/>
          <p:cNvSpPr txBox="1"/>
          <p:nvPr>
            <p:ph idx="22" type="title"/>
          </p:nvPr>
        </p:nvSpPr>
        <p:spPr>
          <a:xfrm>
            <a:off x="8126100" y="4412525"/>
            <a:ext cx="789300" cy="3693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1000"/>
            </a:lvl1pPr>
            <a:lvl2pPr lvl="1">
              <a:lnSpc>
                <a:spcPct val="115000"/>
              </a:lnSpc>
              <a:spcBef>
                <a:spcPts val="0"/>
              </a:spcBef>
              <a:spcAft>
                <a:spcPts val="0"/>
              </a:spcAft>
              <a:buNone/>
              <a:defRPr sz="1000"/>
            </a:lvl2pPr>
            <a:lvl3pPr lvl="2">
              <a:lnSpc>
                <a:spcPct val="115000"/>
              </a:lnSpc>
              <a:spcBef>
                <a:spcPts val="0"/>
              </a:spcBef>
              <a:spcAft>
                <a:spcPts val="0"/>
              </a:spcAft>
              <a:buNone/>
              <a:defRPr sz="1000"/>
            </a:lvl3pPr>
            <a:lvl4pPr lvl="3">
              <a:lnSpc>
                <a:spcPct val="115000"/>
              </a:lnSpc>
              <a:spcBef>
                <a:spcPts val="0"/>
              </a:spcBef>
              <a:spcAft>
                <a:spcPts val="0"/>
              </a:spcAft>
              <a:buNone/>
              <a:defRPr sz="1000"/>
            </a:lvl4pPr>
            <a:lvl5pPr lvl="4">
              <a:lnSpc>
                <a:spcPct val="115000"/>
              </a:lnSpc>
              <a:spcBef>
                <a:spcPts val="0"/>
              </a:spcBef>
              <a:spcAft>
                <a:spcPts val="0"/>
              </a:spcAft>
              <a:buNone/>
              <a:defRPr sz="1000"/>
            </a:lvl5pPr>
            <a:lvl6pPr lvl="5">
              <a:lnSpc>
                <a:spcPct val="115000"/>
              </a:lnSpc>
              <a:spcBef>
                <a:spcPts val="0"/>
              </a:spcBef>
              <a:spcAft>
                <a:spcPts val="0"/>
              </a:spcAft>
              <a:buNone/>
              <a:defRPr sz="1000"/>
            </a:lvl6pPr>
            <a:lvl7pPr lvl="6">
              <a:lnSpc>
                <a:spcPct val="115000"/>
              </a:lnSpc>
              <a:spcBef>
                <a:spcPts val="0"/>
              </a:spcBef>
              <a:spcAft>
                <a:spcPts val="0"/>
              </a:spcAft>
              <a:buNone/>
              <a:defRPr sz="1000"/>
            </a:lvl7pPr>
            <a:lvl8pPr lvl="7">
              <a:lnSpc>
                <a:spcPct val="115000"/>
              </a:lnSpc>
              <a:spcBef>
                <a:spcPts val="0"/>
              </a:spcBef>
              <a:spcAft>
                <a:spcPts val="0"/>
              </a:spcAft>
              <a:buNone/>
              <a:defRPr sz="1000"/>
            </a:lvl8pPr>
            <a:lvl9pPr lvl="8">
              <a:lnSpc>
                <a:spcPct val="115000"/>
              </a:lnSpc>
              <a:spcBef>
                <a:spcPts val="0"/>
              </a:spcBef>
              <a:spcAft>
                <a:spcPts val="0"/>
              </a:spcAft>
              <a:buNone/>
              <a:defRPr sz="1000"/>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arter's highlighted outcomes">
  <p:cSld name="CUSTOM_7">
    <p:bg>
      <p:bgPr>
        <a:gradFill>
          <a:gsLst>
            <a:gs pos="0">
              <a:schemeClr val="accent4"/>
            </a:gs>
            <a:gs pos="100000">
              <a:schemeClr val="dk1"/>
            </a:gs>
          </a:gsLst>
          <a:lin ang="5400012" scaled="0"/>
        </a:gradFill>
      </p:bgPr>
    </p:bg>
    <p:spTree>
      <p:nvGrpSpPr>
        <p:cNvPr id="101" name="Shape 101"/>
        <p:cNvGrpSpPr/>
        <p:nvPr/>
      </p:nvGrpSpPr>
      <p:grpSpPr>
        <a:xfrm>
          <a:off x="0" y="0"/>
          <a:ext cx="0" cy="0"/>
          <a:chOff x="0" y="0"/>
          <a:chExt cx="0" cy="0"/>
        </a:xfrm>
      </p:grpSpPr>
      <p:sp>
        <p:nvSpPr>
          <p:cNvPr id="102" name="Google Shape;102;p20"/>
          <p:cNvSpPr txBox="1"/>
          <p:nvPr>
            <p:ph type="title"/>
          </p:nvPr>
        </p:nvSpPr>
        <p:spPr>
          <a:xfrm>
            <a:off x="212450" y="177900"/>
            <a:ext cx="5789400" cy="774600"/>
          </a:xfrm>
          <a:prstGeom prst="rect">
            <a:avLst/>
          </a:prstGeom>
        </p:spPr>
        <p:txBody>
          <a:bodyPr anchorCtr="0" anchor="t" bIns="0" lIns="0" spcFirstLastPara="1" rIns="0" wrap="square" tIns="0">
            <a:no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03" name="Google Shape;103;p20"/>
          <p:cNvSpPr txBox="1"/>
          <p:nvPr>
            <p:ph idx="1" type="subTitle"/>
          </p:nvPr>
        </p:nvSpPr>
        <p:spPr>
          <a:xfrm>
            <a:off x="228600" y="1799302"/>
            <a:ext cx="16494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
        <p:nvSpPr>
          <p:cNvPr id="104" name="Google Shape;104;p20"/>
          <p:cNvSpPr txBox="1"/>
          <p:nvPr>
            <p:ph idx="2" type="subTitle"/>
          </p:nvPr>
        </p:nvSpPr>
        <p:spPr>
          <a:xfrm>
            <a:off x="228600" y="2926752"/>
            <a:ext cx="16494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
        <p:nvSpPr>
          <p:cNvPr id="105" name="Google Shape;105;p20"/>
          <p:cNvSpPr txBox="1"/>
          <p:nvPr>
            <p:ph idx="3" type="subTitle"/>
          </p:nvPr>
        </p:nvSpPr>
        <p:spPr>
          <a:xfrm>
            <a:off x="228600" y="4033496"/>
            <a:ext cx="16494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
        <p:nvSpPr>
          <p:cNvPr id="106" name="Google Shape;106;p20"/>
          <p:cNvSpPr txBox="1"/>
          <p:nvPr>
            <p:ph idx="4" type="subTitle"/>
          </p:nvPr>
        </p:nvSpPr>
        <p:spPr>
          <a:xfrm>
            <a:off x="2443950" y="1820000"/>
            <a:ext cx="19287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07" name="Google Shape;107;p20"/>
          <p:cNvSpPr txBox="1"/>
          <p:nvPr>
            <p:ph idx="5" type="subTitle"/>
          </p:nvPr>
        </p:nvSpPr>
        <p:spPr>
          <a:xfrm>
            <a:off x="2443950" y="2937100"/>
            <a:ext cx="19287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08" name="Google Shape;108;p20"/>
          <p:cNvSpPr txBox="1"/>
          <p:nvPr>
            <p:ph idx="6" type="subTitle"/>
          </p:nvPr>
        </p:nvSpPr>
        <p:spPr>
          <a:xfrm>
            <a:off x="2443950" y="4054200"/>
            <a:ext cx="19287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09" name="Google Shape;109;p20"/>
          <p:cNvSpPr txBox="1"/>
          <p:nvPr>
            <p:ph idx="7" type="subTitle"/>
          </p:nvPr>
        </p:nvSpPr>
        <p:spPr>
          <a:xfrm>
            <a:off x="5050200" y="1820000"/>
            <a:ext cx="27975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2400"/>
              <a:buFont typeface="Space Grotesk"/>
              <a:buNone/>
              <a:defRPr sz="2400"/>
            </a:lvl1pPr>
            <a:lvl2pPr lvl="1">
              <a:spcBef>
                <a:spcPts val="0"/>
              </a:spcBef>
              <a:spcAft>
                <a:spcPts val="0"/>
              </a:spcAft>
              <a:buClr>
                <a:schemeClr val="lt1"/>
              </a:buClr>
              <a:buSzPts val="2400"/>
              <a:buFont typeface="Space Grotesk"/>
              <a:buNone/>
              <a:defRPr sz="2400"/>
            </a:lvl2pPr>
            <a:lvl3pPr lvl="2">
              <a:spcBef>
                <a:spcPts val="0"/>
              </a:spcBef>
              <a:spcAft>
                <a:spcPts val="0"/>
              </a:spcAft>
              <a:buClr>
                <a:schemeClr val="lt1"/>
              </a:buClr>
              <a:buSzPts val="2400"/>
              <a:buFont typeface="Space Grotesk"/>
              <a:buNone/>
              <a:defRPr sz="2400"/>
            </a:lvl3pPr>
            <a:lvl4pPr lvl="3">
              <a:spcBef>
                <a:spcPts val="0"/>
              </a:spcBef>
              <a:spcAft>
                <a:spcPts val="0"/>
              </a:spcAft>
              <a:buClr>
                <a:schemeClr val="lt1"/>
              </a:buClr>
              <a:buSzPts val="2400"/>
              <a:buFont typeface="Space Grotesk"/>
              <a:buNone/>
              <a:defRPr sz="2400"/>
            </a:lvl4pPr>
            <a:lvl5pPr lvl="4">
              <a:spcBef>
                <a:spcPts val="0"/>
              </a:spcBef>
              <a:spcAft>
                <a:spcPts val="0"/>
              </a:spcAft>
              <a:buClr>
                <a:schemeClr val="lt1"/>
              </a:buClr>
              <a:buSzPts val="2400"/>
              <a:buFont typeface="Space Grotesk"/>
              <a:buNone/>
              <a:defRPr sz="2400"/>
            </a:lvl5pPr>
            <a:lvl6pPr lvl="5">
              <a:spcBef>
                <a:spcPts val="0"/>
              </a:spcBef>
              <a:spcAft>
                <a:spcPts val="0"/>
              </a:spcAft>
              <a:buClr>
                <a:schemeClr val="lt1"/>
              </a:buClr>
              <a:buSzPts val="2400"/>
              <a:buFont typeface="Space Grotesk"/>
              <a:buNone/>
              <a:defRPr sz="2400"/>
            </a:lvl6pPr>
            <a:lvl7pPr lvl="6">
              <a:spcBef>
                <a:spcPts val="0"/>
              </a:spcBef>
              <a:spcAft>
                <a:spcPts val="0"/>
              </a:spcAft>
              <a:buClr>
                <a:schemeClr val="lt1"/>
              </a:buClr>
              <a:buSzPts val="2400"/>
              <a:buFont typeface="Space Grotesk"/>
              <a:buNone/>
              <a:defRPr sz="2400"/>
            </a:lvl7pPr>
            <a:lvl8pPr lvl="7">
              <a:spcBef>
                <a:spcPts val="0"/>
              </a:spcBef>
              <a:spcAft>
                <a:spcPts val="0"/>
              </a:spcAft>
              <a:buClr>
                <a:schemeClr val="lt1"/>
              </a:buClr>
              <a:buSzPts val="2400"/>
              <a:buFont typeface="Space Grotesk"/>
              <a:buNone/>
              <a:defRPr sz="2400"/>
            </a:lvl8pPr>
            <a:lvl9pPr lvl="8">
              <a:spcBef>
                <a:spcPts val="0"/>
              </a:spcBef>
              <a:spcAft>
                <a:spcPts val="0"/>
              </a:spcAft>
              <a:buClr>
                <a:schemeClr val="lt1"/>
              </a:buClr>
              <a:buSzPts val="2400"/>
              <a:buFont typeface="Space Grotesk"/>
              <a:buNone/>
              <a:defRPr sz="2400"/>
            </a:lvl9pPr>
          </a:lstStyle>
          <a:p/>
        </p:txBody>
      </p:sp>
      <p:sp>
        <p:nvSpPr>
          <p:cNvPr id="110" name="Google Shape;110;p20"/>
          <p:cNvSpPr txBox="1"/>
          <p:nvPr>
            <p:ph idx="8" type="subTitle"/>
          </p:nvPr>
        </p:nvSpPr>
        <p:spPr>
          <a:xfrm>
            <a:off x="5050200" y="2937100"/>
            <a:ext cx="27975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2400"/>
              <a:buFont typeface="Space Grotesk"/>
              <a:buNone/>
              <a:defRPr sz="2400"/>
            </a:lvl1pPr>
            <a:lvl2pPr lvl="1">
              <a:spcBef>
                <a:spcPts val="0"/>
              </a:spcBef>
              <a:spcAft>
                <a:spcPts val="0"/>
              </a:spcAft>
              <a:buClr>
                <a:schemeClr val="lt1"/>
              </a:buClr>
              <a:buSzPts val="2400"/>
              <a:buFont typeface="Space Grotesk"/>
              <a:buNone/>
              <a:defRPr sz="2400"/>
            </a:lvl2pPr>
            <a:lvl3pPr lvl="2">
              <a:spcBef>
                <a:spcPts val="0"/>
              </a:spcBef>
              <a:spcAft>
                <a:spcPts val="0"/>
              </a:spcAft>
              <a:buClr>
                <a:schemeClr val="lt1"/>
              </a:buClr>
              <a:buSzPts val="2400"/>
              <a:buFont typeface="Space Grotesk"/>
              <a:buNone/>
              <a:defRPr sz="2400"/>
            </a:lvl3pPr>
            <a:lvl4pPr lvl="3">
              <a:spcBef>
                <a:spcPts val="0"/>
              </a:spcBef>
              <a:spcAft>
                <a:spcPts val="0"/>
              </a:spcAft>
              <a:buClr>
                <a:schemeClr val="lt1"/>
              </a:buClr>
              <a:buSzPts val="2400"/>
              <a:buFont typeface="Space Grotesk"/>
              <a:buNone/>
              <a:defRPr sz="2400"/>
            </a:lvl4pPr>
            <a:lvl5pPr lvl="4">
              <a:spcBef>
                <a:spcPts val="0"/>
              </a:spcBef>
              <a:spcAft>
                <a:spcPts val="0"/>
              </a:spcAft>
              <a:buClr>
                <a:schemeClr val="lt1"/>
              </a:buClr>
              <a:buSzPts val="2400"/>
              <a:buFont typeface="Space Grotesk"/>
              <a:buNone/>
              <a:defRPr sz="2400"/>
            </a:lvl5pPr>
            <a:lvl6pPr lvl="5">
              <a:spcBef>
                <a:spcPts val="0"/>
              </a:spcBef>
              <a:spcAft>
                <a:spcPts val="0"/>
              </a:spcAft>
              <a:buClr>
                <a:schemeClr val="lt1"/>
              </a:buClr>
              <a:buSzPts val="2400"/>
              <a:buFont typeface="Space Grotesk"/>
              <a:buNone/>
              <a:defRPr sz="2400"/>
            </a:lvl6pPr>
            <a:lvl7pPr lvl="6">
              <a:spcBef>
                <a:spcPts val="0"/>
              </a:spcBef>
              <a:spcAft>
                <a:spcPts val="0"/>
              </a:spcAft>
              <a:buClr>
                <a:schemeClr val="lt1"/>
              </a:buClr>
              <a:buSzPts val="2400"/>
              <a:buFont typeface="Space Grotesk"/>
              <a:buNone/>
              <a:defRPr sz="2400"/>
            </a:lvl7pPr>
            <a:lvl8pPr lvl="7">
              <a:spcBef>
                <a:spcPts val="0"/>
              </a:spcBef>
              <a:spcAft>
                <a:spcPts val="0"/>
              </a:spcAft>
              <a:buClr>
                <a:schemeClr val="lt1"/>
              </a:buClr>
              <a:buSzPts val="2400"/>
              <a:buFont typeface="Space Grotesk"/>
              <a:buNone/>
              <a:defRPr sz="2400"/>
            </a:lvl8pPr>
            <a:lvl9pPr lvl="8">
              <a:spcBef>
                <a:spcPts val="0"/>
              </a:spcBef>
              <a:spcAft>
                <a:spcPts val="0"/>
              </a:spcAft>
              <a:buClr>
                <a:schemeClr val="lt1"/>
              </a:buClr>
              <a:buSzPts val="2400"/>
              <a:buFont typeface="Space Grotesk"/>
              <a:buNone/>
              <a:defRPr sz="2400"/>
            </a:lvl9pPr>
          </a:lstStyle>
          <a:p/>
        </p:txBody>
      </p:sp>
      <p:sp>
        <p:nvSpPr>
          <p:cNvPr id="111" name="Google Shape;111;p20"/>
          <p:cNvSpPr txBox="1"/>
          <p:nvPr>
            <p:ph idx="9" type="subTitle"/>
          </p:nvPr>
        </p:nvSpPr>
        <p:spPr>
          <a:xfrm>
            <a:off x="5050200" y="4054200"/>
            <a:ext cx="2797500" cy="609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2400"/>
              <a:buFont typeface="Space Grotesk"/>
              <a:buNone/>
              <a:defRPr sz="2400"/>
            </a:lvl1pPr>
            <a:lvl2pPr lvl="1">
              <a:spcBef>
                <a:spcPts val="0"/>
              </a:spcBef>
              <a:spcAft>
                <a:spcPts val="0"/>
              </a:spcAft>
              <a:buClr>
                <a:schemeClr val="lt1"/>
              </a:buClr>
              <a:buSzPts val="2400"/>
              <a:buFont typeface="Space Grotesk"/>
              <a:buNone/>
              <a:defRPr sz="2400"/>
            </a:lvl2pPr>
            <a:lvl3pPr lvl="2">
              <a:spcBef>
                <a:spcPts val="0"/>
              </a:spcBef>
              <a:spcAft>
                <a:spcPts val="0"/>
              </a:spcAft>
              <a:buClr>
                <a:schemeClr val="lt1"/>
              </a:buClr>
              <a:buSzPts val="2400"/>
              <a:buFont typeface="Space Grotesk"/>
              <a:buNone/>
              <a:defRPr sz="2400"/>
            </a:lvl3pPr>
            <a:lvl4pPr lvl="3">
              <a:spcBef>
                <a:spcPts val="0"/>
              </a:spcBef>
              <a:spcAft>
                <a:spcPts val="0"/>
              </a:spcAft>
              <a:buClr>
                <a:schemeClr val="lt1"/>
              </a:buClr>
              <a:buSzPts val="2400"/>
              <a:buFont typeface="Space Grotesk"/>
              <a:buNone/>
              <a:defRPr sz="2400"/>
            </a:lvl4pPr>
            <a:lvl5pPr lvl="4">
              <a:spcBef>
                <a:spcPts val="0"/>
              </a:spcBef>
              <a:spcAft>
                <a:spcPts val="0"/>
              </a:spcAft>
              <a:buClr>
                <a:schemeClr val="lt1"/>
              </a:buClr>
              <a:buSzPts val="2400"/>
              <a:buFont typeface="Space Grotesk"/>
              <a:buNone/>
              <a:defRPr sz="2400"/>
            </a:lvl5pPr>
            <a:lvl6pPr lvl="5">
              <a:spcBef>
                <a:spcPts val="0"/>
              </a:spcBef>
              <a:spcAft>
                <a:spcPts val="0"/>
              </a:spcAft>
              <a:buClr>
                <a:schemeClr val="lt1"/>
              </a:buClr>
              <a:buSzPts val="2400"/>
              <a:buFont typeface="Space Grotesk"/>
              <a:buNone/>
              <a:defRPr sz="2400"/>
            </a:lvl6pPr>
            <a:lvl7pPr lvl="6">
              <a:spcBef>
                <a:spcPts val="0"/>
              </a:spcBef>
              <a:spcAft>
                <a:spcPts val="0"/>
              </a:spcAft>
              <a:buClr>
                <a:schemeClr val="lt1"/>
              </a:buClr>
              <a:buSzPts val="2400"/>
              <a:buFont typeface="Space Grotesk"/>
              <a:buNone/>
              <a:defRPr sz="2400"/>
            </a:lvl7pPr>
            <a:lvl8pPr lvl="7">
              <a:spcBef>
                <a:spcPts val="0"/>
              </a:spcBef>
              <a:spcAft>
                <a:spcPts val="0"/>
              </a:spcAft>
              <a:buClr>
                <a:schemeClr val="lt1"/>
              </a:buClr>
              <a:buSzPts val="2400"/>
              <a:buFont typeface="Space Grotesk"/>
              <a:buNone/>
              <a:defRPr sz="2400"/>
            </a:lvl8pPr>
            <a:lvl9pPr lvl="8">
              <a:spcBef>
                <a:spcPts val="0"/>
              </a:spcBef>
              <a:spcAft>
                <a:spcPts val="0"/>
              </a:spcAft>
              <a:buClr>
                <a:schemeClr val="lt1"/>
              </a:buClr>
              <a:buSzPts val="2400"/>
              <a:buFont typeface="Space Grotesk"/>
              <a:buNone/>
              <a:defRPr sz="2400"/>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ndicators">
  <p:cSld name="CUSTOM_6">
    <p:spTree>
      <p:nvGrpSpPr>
        <p:cNvPr id="112" name="Shape 112"/>
        <p:cNvGrpSpPr/>
        <p:nvPr/>
      </p:nvGrpSpPr>
      <p:grpSpPr>
        <a:xfrm>
          <a:off x="0" y="0"/>
          <a:ext cx="0" cy="0"/>
          <a:chOff x="0" y="0"/>
          <a:chExt cx="0" cy="0"/>
        </a:xfrm>
      </p:grpSpPr>
      <p:sp>
        <p:nvSpPr>
          <p:cNvPr id="113" name="Google Shape;113;p21"/>
          <p:cNvSpPr txBox="1"/>
          <p:nvPr>
            <p:ph hasCustomPrompt="1" type="title"/>
          </p:nvPr>
        </p:nvSpPr>
        <p:spPr>
          <a:xfrm>
            <a:off x="3370125" y="3495645"/>
            <a:ext cx="1127400" cy="4671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3600"/>
              <a:buFont typeface="Space Grotesk Light"/>
              <a:buNone/>
              <a:defRPr sz="3600">
                <a:latin typeface="Space Grotesk Light"/>
                <a:ea typeface="Space Grotesk Light"/>
                <a:cs typeface="Space Grotesk Light"/>
                <a:sym typeface="Space Grotesk Light"/>
              </a:defRPr>
            </a:lvl1pPr>
            <a:lvl2pPr lvl="1"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2pPr>
            <a:lvl3pPr lvl="2"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3pPr>
            <a:lvl4pPr lvl="3"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4pPr>
            <a:lvl5pPr lvl="4"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5pPr>
            <a:lvl6pPr lvl="5"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6pPr>
            <a:lvl7pPr lvl="6"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7pPr>
            <a:lvl8pPr lvl="7"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8pPr>
            <a:lvl9pPr lvl="8" algn="ctr">
              <a:spcBef>
                <a:spcPts val="0"/>
              </a:spcBef>
              <a:spcAft>
                <a:spcPts val="0"/>
              </a:spcAft>
              <a:buClr>
                <a:schemeClr val="lt1"/>
              </a:buClr>
              <a:buSzPts val="3600"/>
              <a:buFont typeface="Space Grotesk Light"/>
              <a:buNone/>
              <a:defRPr sz="3600">
                <a:solidFill>
                  <a:schemeClr val="lt1"/>
                </a:solidFill>
                <a:latin typeface="Space Grotesk Light"/>
                <a:ea typeface="Space Grotesk Light"/>
                <a:cs typeface="Space Grotesk Light"/>
                <a:sym typeface="Space Grotesk Light"/>
              </a:defRPr>
            </a:lvl9pPr>
          </a:lstStyle>
          <a:p>
            <a:r>
              <a:t>xx%</a:t>
            </a:r>
          </a:p>
        </p:txBody>
      </p:sp>
      <p:sp>
        <p:nvSpPr>
          <p:cNvPr id="114" name="Google Shape;114;p21"/>
          <p:cNvSpPr txBox="1"/>
          <p:nvPr>
            <p:ph idx="1" type="subTitle"/>
          </p:nvPr>
        </p:nvSpPr>
        <p:spPr>
          <a:xfrm>
            <a:off x="3372000" y="3897425"/>
            <a:ext cx="1181700" cy="279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Roboto"/>
              <a:buNone/>
              <a:defRPr sz="1200">
                <a:latin typeface="Roboto"/>
                <a:ea typeface="Roboto"/>
                <a:cs typeface="Roboto"/>
                <a:sym typeface="Roboto"/>
              </a:defRPr>
            </a:lvl1pPr>
            <a:lvl2pPr lvl="1" algn="ctr">
              <a:spcBef>
                <a:spcPts val="0"/>
              </a:spcBef>
              <a:spcAft>
                <a:spcPts val="0"/>
              </a:spcAft>
              <a:buClr>
                <a:schemeClr val="lt1"/>
              </a:buClr>
              <a:buSzPts val="1200"/>
              <a:buFont typeface="Roboto"/>
              <a:buNone/>
              <a:defRPr sz="1200">
                <a:latin typeface="Roboto"/>
                <a:ea typeface="Roboto"/>
                <a:cs typeface="Roboto"/>
                <a:sym typeface="Roboto"/>
              </a:defRPr>
            </a:lvl2pPr>
            <a:lvl3pPr lvl="2" algn="ctr">
              <a:spcBef>
                <a:spcPts val="0"/>
              </a:spcBef>
              <a:spcAft>
                <a:spcPts val="0"/>
              </a:spcAft>
              <a:buClr>
                <a:schemeClr val="lt1"/>
              </a:buClr>
              <a:buSzPts val="1200"/>
              <a:buFont typeface="Roboto"/>
              <a:buNone/>
              <a:defRPr sz="1200">
                <a:latin typeface="Roboto"/>
                <a:ea typeface="Roboto"/>
                <a:cs typeface="Roboto"/>
                <a:sym typeface="Roboto"/>
              </a:defRPr>
            </a:lvl3pPr>
            <a:lvl4pPr lvl="3" algn="ctr">
              <a:spcBef>
                <a:spcPts val="0"/>
              </a:spcBef>
              <a:spcAft>
                <a:spcPts val="0"/>
              </a:spcAft>
              <a:buClr>
                <a:schemeClr val="lt1"/>
              </a:buClr>
              <a:buSzPts val="1200"/>
              <a:buFont typeface="Roboto"/>
              <a:buNone/>
              <a:defRPr sz="1200">
                <a:latin typeface="Roboto"/>
                <a:ea typeface="Roboto"/>
                <a:cs typeface="Roboto"/>
                <a:sym typeface="Roboto"/>
              </a:defRPr>
            </a:lvl4pPr>
            <a:lvl5pPr lvl="4" algn="ctr">
              <a:spcBef>
                <a:spcPts val="0"/>
              </a:spcBef>
              <a:spcAft>
                <a:spcPts val="0"/>
              </a:spcAft>
              <a:buClr>
                <a:schemeClr val="lt1"/>
              </a:buClr>
              <a:buSzPts val="1200"/>
              <a:buFont typeface="Roboto"/>
              <a:buNone/>
              <a:defRPr sz="1200">
                <a:latin typeface="Roboto"/>
                <a:ea typeface="Roboto"/>
                <a:cs typeface="Roboto"/>
                <a:sym typeface="Roboto"/>
              </a:defRPr>
            </a:lvl5pPr>
            <a:lvl6pPr lvl="5" algn="ctr">
              <a:spcBef>
                <a:spcPts val="0"/>
              </a:spcBef>
              <a:spcAft>
                <a:spcPts val="0"/>
              </a:spcAft>
              <a:buClr>
                <a:schemeClr val="lt1"/>
              </a:buClr>
              <a:buSzPts val="1200"/>
              <a:buFont typeface="Roboto"/>
              <a:buNone/>
              <a:defRPr sz="1200">
                <a:latin typeface="Roboto"/>
                <a:ea typeface="Roboto"/>
                <a:cs typeface="Roboto"/>
                <a:sym typeface="Roboto"/>
              </a:defRPr>
            </a:lvl6pPr>
            <a:lvl7pPr lvl="6" algn="ctr">
              <a:spcBef>
                <a:spcPts val="0"/>
              </a:spcBef>
              <a:spcAft>
                <a:spcPts val="0"/>
              </a:spcAft>
              <a:buClr>
                <a:schemeClr val="lt1"/>
              </a:buClr>
              <a:buSzPts val="1200"/>
              <a:buFont typeface="Roboto"/>
              <a:buNone/>
              <a:defRPr sz="1200">
                <a:latin typeface="Roboto"/>
                <a:ea typeface="Roboto"/>
                <a:cs typeface="Roboto"/>
                <a:sym typeface="Roboto"/>
              </a:defRPr>
            </a:lvl7pPr>
            <a:lvl8pPr lvl="7" algn="ctr">
              <a:spcBef>
                <a:spcPts val="0"/>
              </a:spcBef>
              <a:spcAft>
                <a:spcPts val="0"/>
              </a:spcAft>
              <a:buClr>
                <a:schemeClr val="lt1"/>
              </a:buClr>
              <a:buSzPts val="1200"/>
              <a:buFont typeface="Roboto"/>
              <a:buNone/>
              <a:defRPr sz="1200">
                <a:latin typeface="Roboto"/>
                <a:ea typeface="Roboto"/>
                <a:cs typeface="Roboto"/>
                <a:sym typeface="Roboto"/>
              </a:defRPr>
            </a:lvl8pPr>
            <a:lvl9pPr lvl="8" algn="ctr">
              <a:spcBef>
                <a:spcPts val="0"/>
              </a:spcBef>
              <a:spcAft>
                <a:spcPts val="0"/>
              </a:spcAft>
              <a:buClr>
                <a:schemeClr val="lt1"/>
              </a:buClr>
              <a:buSzPts val="1200"/>
              <a:buFont typeface="Roboto"/>
              <a:buNone/>
              <a:defRPr sz="1200">
                <a:latin typeface="Roboto"/>
                <a:ea typeface="Roboto"/>
                <a:cs typeface="Roboto"/>
                <a:sym typeface="Roboto"/>
              </a:defRPr>
            </a:lvl9pPr>
          </a:lstStyle>
          <a:p/>
        </p:txBody>
      </p:sp>
      <p:sp>
        <p:nvSpPr>
          <p:cNvPr id="115" name="Google Shape;115;p21"/>
          <p:cNvSpPr txBox="1"/>
          <p:nvPr>
            <p:ph hasCustomPrompt="1" idx="2" type="title"/>
          </p:nvPr>
        </p:nvSpPr>
        <p:spPr>
          <a:xfrm>
            <a:off x="5819400" y="2556158"/>
            <a:ext cx="2208900" cy="7902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7400"/>
              <a:buFont typeface="Space Grotesk Light"/>
              <a:buNone/>
              <a:defRPr sz="7400">
                <a:latin typeface="Space Grotesk Light"/>
                <a:ea typeface="Space Grotesk Light"/>
                <a:cs typeface="Space Grotesk Light"/>
                <a:sym typeface="Space Grotesk Light"/>
              </a:defRPr>
            </a:lvl1pPr>
            <a:lvl2pPr lvl="1"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2pPr>
            <a:lvl3pPr lvl="2"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3pPr>
            <a:lvl4pPr lvl="3"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4pPr>
            <a:lvl5pPr lvl="4"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5pPr>
            <a:lvl6pPr lvl="5"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6pPr>
            <a:lvl7pPr lvl="6"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7pPr>
            <a:lvl8pPr lvl="7"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8pPr>
            <a:lvl9pPr lvl="8" algn="ctr">
              <a:spcBef>
                <a:spcPts val="0"/>
              </a:spcBef>
              <a:spcAft>
                <a:spcPts val="0"/>
              </a:spcAft>
              <a:buClr>
                <a:schemeClr val="lt1"/>
              </a:buClr>
              <a:buSzPts val="7400"/>
              <a:buFont typeface="Space Grotesk Light"/>
              <a:buNone/>
              <a:defRPr sz="7400">
                <a:solidFill>
                  <a:schemeClr val="lt1"/>
                </a:solidFill>
                <a:latin typeface="Space Grotesk Light"/>
                <a:ea typeface="Space Grotesk Light"/>
                <a:cs typeface="Space Grotesk Light"/>
                <a:sym typeface="Space Grotesk Light"/>
              </a:defRPr>
            </a:lvl9pPr>
          </a:lstStyle>
          <a:p>
            <a:r>
              <a:t>xx%</a:t>
            </a:r>
          </a:p>
        </p:txBody>
      </p:sp>
      <p:sp>
        <p:nvSpPr>
          <p:cNvPr id="116" name="Google Shape;116;p21"/>
          <p:cNvSpPr txBox="1"/>
          <p:nvPr>
            <p:ph idx="3" type="subTitle"/>
          </p:nvPr>
        </p:nvSpPr>
        <p:spPr>
          <a:xfrm>
            <a:off x="6017200" y="3305600"/>
            <a:ext cx="1731600" cy="279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Roboto"/>
              <a:buNone/>
              <a:defRPr sz="1200">
                <a:latin typeface="Roboto"/>
                <a:ea typeface="Roboto"/>
                <a:cs typeface="Roboto"/>
                <a:sym typeface="Roboto"/>
              </a:defRPr>
            </a:lvl1pPr>
            <a:lvl2pPr lvl="1" algn="ctr">
              <a:spcBef>
                <a:spcPts val="0"/>
              </a:spcBef>
              <a:spcAft>
                <a:spcPts val="0"/>
              </a:spcAft>
              <a:buClr>
                <a:schemeClr val="lt1"/>
              </a:buClr>
              <a:buSzPts val="1200"/>
              <a:buFont typeface="Roboto"/>
              <a:buNone/>
              <a:defRPr sz="1200">
                <a:latin typeface="Roboto"/>
                <a:ea typeface="Roboto"/>
                <a:cs typeface="Roboto"/>
                <a:sym typeface="Roboto"/>
              </a:defRPr>
            </a:lvl2pPr>
            <a:lvl3pPr lvl="2" algn="ctr">
              <a:spcBef>
                <a:spcPts val="0"/>
              </a:spcBef>
              <a:spcAft>
                <a:spcPts val="0"/>
              </a:spcAft>
              <a:buClr>
                <a:schemeClr val="lt1"/>
              </a:buClr>
              <a:buSzPts val="1200"/>
              <a:buFont typeface="Roboto"/>
              <a:buNone/>
              <a:defRPr sz="1200">
                <a:latin typeface="Roboto"/>
                <a:ea typeface="Roboto"/>
                <a:cs typeface="Roboto"/>
                <a:sym typeface="Roboto"/>
              </a:defRPr>
            </a:lvl3pPr>
            <a:lvl4pPr lvl="3" algn="ctr">
              <a:spcBef>
                <a:spcPts val="0"/>
              </a:spcBef>
              <a:spcAft>
                <a:spcPts val="0"/>
              </a:spcAft>
              <a:buClr>
                <a:schemeClr val="lt1"/>
              </a:buClr>
              <a:buSzPts val="1200"/>
              <a:buFont typeface="Roboto"/>
              <a:buNone/>
              <a:defRPr sz="1200">
                <a:latin typeface="Roboto"/>
                <a:ea typeface="Roboto"/>
                <a:cs typeface="Roboto"/>
                <a:sym typeface="Roboto"/>
              </a:defRPr>
            </a:lvl4pPr>
            <a:lvl5pPr lvl="4" algn="ctr">
              <a:spcBef>
                <a:spcPts val="0"/>
              </a:spcBef>
              <a:spcAft>
                <a:spcPts val="0"/>
              </a:spcAft>
              <a:buClr>
                <a:schemeClr val="lt1"/>
              </a:buClr>
              <a:buSzPts val="1200"/>
              <a:buFont typeface="Roboto"/>
              <a:buNone/>
              <a:defRPr sz="1200">
                <a:latin typeface="Roboto"/>
                <a:ea typeface="Roboto"/>
                <a:cs typeface="Roboto"/>
                <a:sym typeface="Roboto"/>
              </a:defRPr>
            </a:lvl5pPr>
            <a:lvl6pPr lvl="5" algn="ctr">
              <a:spcBef>
                <a:spcPts val="0"/>
              </a:spcBef>
              <a:spcAft>
                <a:spcPts val="0"/>
              </a:spcAft>
              <a:buClr>
                <a:schemeClr val="lt1"/>
              </a:buClr>
              <a:buSzPts val="1200"/>
              <a:buFont typeface="Roboto"/>
              <a:buNone/>
              <a:defRPr sz="1200">
                <a:latin typeface="Roboto"/>
                <a:ea typeface="Roboto"/>
                <a:cs typeface="Roboto"/>
                <a:sym typeface="Roboto"/>
              </a:defRPr>
            </a:lvl6pPr>
            <a:lvl7pPr lvl="6" algn="ctr">
              <a:spcBef>
                <a:spcPts val="0"/>
              </a:spcBef>
              <a:spcAft>
                <a:spcPts val="0"/>
              </a:spcAft>
              <a:buClr>
                <a:schemeClr val="lt1"/>
              </a:buClr>
              <a:buSzPts val="1200"/>
              <a:buFont typeface="Roboto"/>
              <a:buNone/>
              <a:defRPr sz="1200">
                <a:latin typeface="Roboto"/>
                <a:ea typeface="Roboto"/>
                <a:cs typeface="Roboto"/>
                <a:sym typeface="Roboto"/>
              </a:defRPr>
            </a:lvl7pPr>
            <a:lvl8pPr lvl="7" algn="ctr">
              <a:spcBef>
                <a:spcPts val="0"/>
              </a:spcBef>
              <a:spcAft>
                <a:spcPts val="0"/>
              </a:spcAft>
              <a:buClr>
                <a:schemeClr val="lt1"/>
              </a:buClr>
              <a:buSzPts val="1200"/>
              <a:buFont typeface="Roboto"/>
              <a:buNone/>
              <a:defRPr sz="1200">
                <a:latin typeface="Roboto"/>
                <a:ea typeface="Roboto"/>
                <a:cs typeface="Roboto"/>
                <a:sym typeface="Roboto"/>
              </a:defRPr>
            </a:lvl8pPr>
            <a:lvl9pPr lvl="8" algn="ctr">
              <a:spcBef>
                <a:spcPts val="0"/>
              </a:spcBef>
              <a:spcAft>
                <a:spcPts val="0"/>
              </a:spcAft>
              <a:buClr>
                <a:schemeClr val="lt1"/>
              </a:buClr>
              <a:buSzPts val="1200"/>
              <a:buFont typeface="Roboto"/>
              <a:buNone/>
              <a:defRPr sz="1200">
                <a:latin typeface="Roboto"/>
                <a:ea typeface="Roboto"/>
                <a:cs typeface="Roboto"/>
                <a:sym typeface="Roboto"/>
              </a:defRPr>
            </a:lvl9pPr>
          </a:lstStyle>
          <a:p/>
        </p:txBody>
      </p:sp>
      <p:sp>
        <p:nvSpPr>
          <p:cNvPr id="117" name="Google Shape;117;p21"/>
          <p:cNvSpPr txBox="1"/>
          <p:nvPr>
            <p:ph idx="4" type="title"/>
          </p:nvPr>
        </p:nvSpPr>
        <p:spPr>
          <a:xfrm>
            <a:off x="212450" y="177900"/>
            <a:ext cx="5645700" cy="7902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18" name="Google Shape;118;p21"/>
          <p:cNvSpPr txBox="1"/>
          <p:nvPr>
            <p:ph hasCustomPrompt="1" idx="5" type="title"/>
          </p:nvPr>
        </p:nvSpPr>
        <p:spPr>
          <a:xfrm>
            <a:off x="1753450" y="3792650"/>
            <a:ext cx="798000" cy="467100"/>
          </a:xfrm>
          <a:prstGeom prst="rect">
            <a:avLst/>
          </a:prstGeom>
        </p:spPr>
        <p:txBody>
          <a:bodyPr anchorCtr="0" anchor="b" bIns="91425" lIns="91425" spcFirstLastPara="1" rIns="91425" wrap="square" tIns="91425">
            <a:noAutofit/>
          </a:bodyPr>
          <a:lstStyle>
            <a:lvl1pPr lvl="0" algn="ctr">
              <a:spcBef>
                <a:spcPts val="0"/>
              </a:spcBef>
              <a:spcAft>
                <a:spcPts val="0"/>
              </a:spcAft>
              <a:buClr>
                <a:schemeClr val="lt1"/>
              </a:buClr>
              <a:buSzPts val="2000"/>
              <a:buFont typeface="Space Grotesk Light"/>
              <a:buNone/>
              <a:defRPr sz="2000">
                <a:latin typeface="Space Grotesk Light"/>
                <a:ea typeface="Space Grotesk Light"/>
                <a:cs typeface="Space Grotesk Light"/>
                <a:sym typeface="Space Grotesk Light"/>
              </a:defRPr>
            </a:lvl1pPr>
            <a:lvl2pPr lvl="1"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2pPr>
            <a:lvl3pPr lvl="2"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3pPr>
            <a:lvl4pPr lvl="3"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4pPr>
            <a:lvl5pPr lvl="4"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5pPr>
            <a:lvl6pPr lvl="5"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6pPr>
            <a:lvl7pPr lvl="6"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7pPr>
            <a:lvl8pPr lvl="7"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8pPr>
            <a:lvl9pPr lvl="8" algn="ctr">
              <a:spcBef>
                <a:spcPts val="0"/>
              </a:spcBef>
              <a:spcAft>
                <a:spcPts val="0"/>
              </a:spcAft>
              <a:buClr>
                <a:schemeClr val="lt1"/>
              </a:buClr>
              <a:buSzPts val="2000"/>
              <a:buFont typeface="Space Grotesk Light"/>
              <a:buNone/>
              <a:defRPr sz="2000">
                <a:solidFill>
                  <a:schemeClr val="lt1"/>
                </a:solidFill>
                <a:latin typeface="Space Grotesk Light"/>
                <a:ea typeface="Space Grotesk Light"/>
                <a:cs typeface="Space Grotesk Light"/>
                <a:sym typeface="Space Grotesk Light"/>
              </a:defRPr>
            </a:lvl9pPr>
          </a:lstStyle>
          <a:p>
            <a:r>
              <a:t>xx%</a:t>
            </a:r>
          </a:p>
        </p:txBody>
      </p:sp>
      <p:sp>
        <p:nvSpPr>
          <p:cNvPr id="119" name="Google Shape;119;p21"/>
          <p:cNvSpPr txBox="1"/>
          <p:nvPr>
            <p:ph idx="6" type="subTitle"/>
          </p:nvPr>
        </p:nvSpPr>
        <p:spPr>
          <a:xfrm>
            <a:off x="1561550" y="4183550"/>
            <a:ext cx="1181700" cy="279300"/>
          </a:xfrm>
          <a:prstGeom prst="rect">
            <a:avLst/>
          </a:prstGeom>
        </p:spPr>
        <p:txBody>
          <a:bodyPr anchorCtr="0" anchor="t" bIns="91425" lIns="91425" spcFirstLastPara="1" rIns="91425" wrap="square" tIns="91425">
            <a:noAutofit/>
          </a:bodyPr>
          <a:lstStyle>
            <a:lvl1pPr lvl="0" algn="ctr">
              <a:spcBef>
                <a:spcPts val="0"/>
              </a:spcBef>
              <a:spcAft>
                <a:spcPts val="0"/>
              </a:spcAft>
              <a:buClr>
                <a:schemeClr val="lt1"/>
              </a:buClr>
              <a:buSzPts val="1200"/>
              <a:buFont typeface="Roboto"/>
              <a:buNone/>
              <a:defRPr sz="1200">
                <a:latin typeface="Roboto"/>
                <a:ea typeface="Roboto"/>
                <a:cs typeface="Roboto"/>
                <a:sym typeface="Roboto"/>
              </a:defRPr>
            </a:lvl1pPr>
            <a:lvl2pPr lvl="1" algn="ctr">
              <a:spcBef>
                <a:spcPts val="0"/>
              </a:spcBef>
              <a:spcAft>
                <a:spcPts val="0"/>
              </a:spcAft>
              <a:buClr>
                <a:schemeClr val="lt1"/>
              </a:buClr>
              <a:buSzPts val="1200"/>
              <a:buFont typeface="Roboto"/>
              <a:buNone/>
              <a:defRPr sz="1200">
                <a:latin typeface="Roboto"/>
                <a:ea typeface="Roboto"/>
                <a:cs typeface="Roboto"/>
                <a:sym typeface="Roboto"/>
              </a:defRPr>
            </a:lvl2pPr>
            <a:lvl3pPr lvl="2" algn="ctr">
              <a:spcBef>
                <a:spcPts val="0"/>
              </a:spcBef>
              <a:spcAft>
                <a:spcPts val="0"/>
              </a:spcAft>
              <a:buClr>
                <a:schemeClr val="lt1"/>
              </a:buClr>
              <a:buSzPts val="1200"/>
              <a:buFont typeface="Roboto"/>
              <a:buNone/>
              <a:defRPr sz="1200">
                <a:latin typeface="Roboto"/>
                <a:ea typeface="Roboto"/>
                <a:cs typeface="Roboto"/>
                <a:sym typeface="Roboto"/>
              </a:defRPr>
            </a:lvl3pPr>
            <a:lvl4pPr lvl="3" algn="ctr">
              <a:spcBef>
                <a:spcPts val="0"/>
              </a:spcBef>
              <a:spcAft>
                <a:spcPts val="0"/>
              </a:spcAft>
              <a:buClr>
                <a:schemeClr val="lt1"/>
              </a:buClr>
              <a:buSzPts val="1200"/>
              <a:buFont typeface="Roboto"/>
              <a:buNone/>
              <a:defRPr sz="1200">
                <a:latin typeface="Roboto"/>
                <a:ea typeface="Roboto"/>
                <a:cs typeface="Roboto"/>
                <a:sym typeface="Roboto"/>
              </a:defRPr>
            </a:lvl4pPr>
            <a:lvl5pPr lvl="4" algn="ctr">
              <a:spcBef>
                <a:spcPts val="0"/>
              </a:spcBef>
              <a:spcAft>
                <a:spcPts val="0"/>
              </a:spcAft>
              <a:buClr>
                <a:schemeClr val="lt1"/>
              </a:buClr>
              <a:buSzPts val="1200"/>
              <a:buFont typeface="Roboto"/>
              <a:buNone/>
              <a:defRPr sz="1200">
                <a:latin typeface="Roboto"/>
                <a:ea typeface="Roboto"/>
                <a:cs typeface="Roboto"/>
                <a:sym typeface="Roboto"/>
              </a:defRPr>
            </a:lvl5pPr>
            <a:lvl6pPr lvl="5" algn="ctr">
              <a:spcBef>
                <a:spcPts val="0"/>
              </a:spcBef>
              <a:spcAft>
                <a:spcPts val="0"/>
              </a:spcAft>
              <a:buClr>
                <a:schemeClr val="lt1"/>
              </a:buClr>
              <a:buSzPts val="1200"/>
              <a:buFont typeface="Roboto"/>
              <a:buNone/>
              <a:defRPr sz="1200">
                <a:latin typeface="Roboto"/>
                <a:ea typeface="Roboto"/>
                <a:cs typeface="Roboto"/>
                <a:sym typeface="Roboto"/>
              </a:defRPr>
            </a:lvl6pPr>
            <a:lvl7pPr lvl="6" algn="ctr">
              <a:spcBef>
                <a:spcPts val="0"/>
              </a:spcBef>
              <a:spcAft>
                <a:spcPts val="0"/>
              </a:spcAft>
              <a:buClr>
                <a:schemeClr val="lt1"/>
              </a:buClr>
              <a:buSzPts val="1200"/>
              <a:buFont typeface="Roboto"/>
              <a:buNone/>
              <a:defRPr sz="1200">
                <a:latin typeface="Roboto"/>
                <a:ea typeface="Roboto"/>
                <a:cs typeface="Roboto"/>
                <a:sym typeface="Roboto"/>
              </a:defRPr>
            </a:lvl7pPr>
            <a:lvl8pPr lvl="7" algn="ctr">
              <a:spcBef>
                <a:spcPts val="0"/>
              </a:spcBef>
              <a:spcAft>
                <a:spcPts val="0"/>
              </a:spcAft>
              <a:buClr>
                <a:schemeClr val="lt1"/>
              </a:buClr>
              <a:buSzPts val="1200"/>
              <a:buFont typeface="Roboto"/>
              <a:buNone/>
              <a:defRPr sz="1200">
                <a:latin typeface="Roboto"/>
                <a:ea typeface="Roboto"/>
                <a:cs typeface="Roboto"/>
                <a:sym typeface="Roboto"/>
              </a:defRPr>
            </a:lvl8pPr>
            <a:lvl9pPr lvl="8" algn="ctr">
              <a:spcBef>
                <a:spcPts val="0"/>
              </a:spcBef>
              <a:spcAft>
                <a:spcPts val="0"/>
              </a:spcAft>
              <a:buClr>
                <a:schemeClr val="lt1"/>
              </a:buClr>
              <a:buSzPts val="1200"/>
              <a:buFont typeface="Roboto"/>
              <a:buNone/>
              <a:defRPr sz="1200">
                <a:latin typeface="Roboto"/>
                <a:ea typeface="Roboto"/>
                <a:cs typeface="Roboto"/>
                <a:sym typeface="Roboto"/>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Four items">
  <p:cSld name="CUSTOM_2">
    <p:bg>
      <p:bgPr>
        <a:gradFill>
          <a:gsLst>
            <a:gs pos="0">
              <a:schemeClr val="accent4"/>
            </a:gs>
            <a:gs pos="100000">
              <a:schemeClr val="dk1"/>
            </a:gs>
          </a:gsLst>
          <a:lin ang="5400012" scaled="0"/>
        </a:gradFill>
      </p:bgPr>
    </p:bg>
    <p:spTree>
      <p:nvGrpSpPr>
        <p:cNvPr id="120" name="Shape 120"/>
        <p:cNvGrpSpPr/>
        <p:nvPr/>
      </p:nvGrpSpPr>
      <p:grpSpPr>
        <a:xfrm>
          <a:off x="0" y="0"/>
          <a:ext cx="0" cy="0"/>
          <a:chOff x="0" y="0"/>
          <a:chExt cx="0" cy="0"/>
        </a:xfrm>
      </p:grpSpPr>
      <p:sp>
        <p:nvSpPr>
          <p:cNvPr id="121" name="Google Shape;121;p22"/>
          <p:cNvSpPr txBox="1"/>
          <p:nvPr>
            <p:ph type="title"/>
          </p:nvPr>
        </p:nvSpPr>
        <p:spPr>
          <a:xfrm>
            <a:off x="212450" y="177900"/>
            <a:ext cx="57894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122" name="Google Shape;122;p22"/>
          <p:cNvSpPr txBox="1"/>
          <p:nvPr>
            <p:ph idx="1" type="subTitle"/>
          </p:nvPr>
        </p:nvSpPr>
        <p:spPr>
          <a:xfrm>
            <a:off x="591847" y="1999125"/>
            <a:ext cx="2481300" cy="2142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123" name="Google Shape;123;p22"/>
          <p:cNvSpPr txBox="1"/>
          <p:nvPr>
            <p:ph idx="2" type="subTitle"/>
          </p:nvPr>
        </p:nvSpPr>
        <p:spPr>
          <a:xfrm>
            <a:off x="587100" y="2375550"/>
            <a:ext cx="2481300" cy="6303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24" name="Google Shape;124;p22"/>
          <p:cNvSpPr txBox="1"/>
          <p:nvPr>
            <p:ph idx="3" type="subTitle"/>
          </p:nvPr>
        </p:nvSpPr>
        <p:spPr>
          <a:xfrm>
            <a:off x="4991772" y="1999125"/>
            <a:ext cx="2481300" cy="2142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125" name="Google Shape;125;p22"/>
          <p:cNvSpPr txBox="1"/>
          <p:nvPr>
            <p:ph idx="4" type="subTitle"/>
          </p:nvPr>
        </p:nvSpPr>
        <p:spPr>
          <a:xfrm>
            <a:off x="591847" y="3389100"/>
            <a:ext cx="2481300" cy="2142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126" name="Google Shape;126;p22"/>
          <p:cNvSpPr txBox="1"/>
          <p:nvPr>
            <p:ph idx="5" type="subTitle"/>
          </p:nvPr>
        </p:nvSpPr>
        <p:spPr>
          <a:xfrm>
            <a:off x="587100" y="3765525"/>
            <a:ext cx="2481300" cy="6303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27" name="Google Shape;127;p22"/>
          <p:cNvSpPr txBox="1"/>
          <p:nvPr>
            <p:ph idx="6" type="subTitle"/>
          </p:nvPr>
        </p:nvSpPr>
        <p:spPr>
          <a:xfrm>
            <a:off x="4987025" y="2375550"/>
            <a:ext cx="2481300" cy="6303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28" name="Google Shape;128;p22"/>
          <p:cNvSpPr txBox="1"/>
          <p:nvPr>
            <p:ph idx="7" type="subTitle"/>
          </p:nvPr>
        </p:nvSpPr>
        <p:spPr>
          <a:xfrm>
            <a:off x="4994147" y="3389100"/>
            <a:ext cx="2481300" cy="2142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129" name="Google Shape;129;p22"/>
          <p:cNvSpPr txBox="1"/>
          <p:nvPr>
            <p:ph idx="8" type="subTitle"/>
          </p:nvPr>
        </p:nvSpPr>
        <p:spPr>
          <a:xfrm>
            <a:off x="4989400" y="3765525"/>
            <a:ext cx="2481300" cy="6303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1">
  <p:cSld name="CUSTOM">
    <p:bg>
      <p:bgPr>
        <a:gradFill>
          <a:gsLst>
            <a:gs pos="0">
              <a:schemeClr val="accent4"/>
            </a:gs>
            <a:gs pos="100000">
              <a:schemeClr val="dk1"/>
            </a:gs>
          </a:gsLst>
          <a:path path="circle">
            <a:fillToRect b="50%" l="50%" r="50%" t="50%"/>
          </a:path>
          <a:tileRect/>
        </a:gradFill>
      </p:bgPr>
    </p:bg>
    <p:spTree>
      <p:nvGrpSpPr>
        <p:cNvPr id="130" name="Shape 130"/>
        <p:cNvGrpSpPr/>
        <p:nvPr/>
      </p:nvGrpSpPr>
      <p:grpSpPr>
        <a:xfrm>
          <a:off x="0" y="0"/>
          <a:ext cx="0" cy="0"/>
          <a:chOff x="0" y="0"/>
          <a:chExt cx="0" cy="0"/>
        </a:xfrm>
      </p:grpSpPr>
      <p:sp>
        <p:nvSpPr>
          <p:cNvPr id="131" name="Google Shape;131;p23"/>
          <p:cNvSpPr/>
          <p:nvPr>
            <p:ph idx="2" type="pic"/>
          </p:nvPr>
        </p:nvSpPr>
        <p:spPr>
          <a:xfrm>
            <a:off x="2481280" y="1138750"/>
            <a:ext cx="1928700" cy="1928700"/>
          </a:xfrm>
          <a:prstGeom prst="rect">
            <a:avLst/>
          </a:prstGeom>
          <a:noFill/>
          <a:ln>
            <a:noFill/>
          </a:ln>
        </p:spPr>
      </p:sp>
      <p:sp>
        <p:nvSpPr>
          <p:cNvPr id="132" name="Google Shape;132;p23"/>
          <p:cNvSpPr/>
          <p:nvPr>
            <p:ph idx="3" type="pic"/>
          </p:nvPr>
        </p:nvSpPr>
        <p:spPr>
          <a:xfrm>
            <a:off x="4733955" y="1138750"/>
            <a:ext cx="1928700" cy="1928700"/>
          </a:xfrm>
          <a:prstGeom prst="rect">
            <a:avLst/>
          </a:prstGeom>
          <a:noFill/>
          <a:ln>
            <a:noFill/>
          </a:ln>
        </p:spPr>
      </p:sp>
      <p:sp>
        <p:nvSpPr>
          <p:cNvPr id="133" name="Google Shape;133;p23"/>
          <p:cNvSpPr/>
          <p:nvPr>
            <p:ph idx="4" type="pic"/>
          </p:nvPr>
        </p:nvSpPr>
        <p:spPr>
          <a:xfrm>
            <a:off x="6986630" y="1138750"/>
            <a:ext cx="1928700" cy="1928700"/>
          </a:xfrm>
          <a:prstGeom prst="rect">
            <a:avLst/>
          </a:prstGeom>
          <a:noFill/>
          <a:ln>
            <a:noFill/>
          </a:ln>
        </p:spPr>
      </p:sp>
      <p:sp>
        <p:nvSpPr>
          <p:cNvPr id="134" name="Google Shape;134;p23"/>
          <p:cNvSpPr/>
          <p:nvPr>
            <p:ph idx="5" type="pic"/>
          </p:nvPr>
        </p:nvSpPr>
        <p:spPr>
          <a:xfrm>
            <a:off x="228605" y="1138750"/>
            <a:ext cx="1928700" cy="1928700"/>
          </a:xfrm>
          <a:prstGeom prst="rect">
            <a:avLst/>
          </a:prstGeom>
          <a:noFill/>
          <a:ln>
            <a:noFill/>
          </a:ln>
        </p:spPr>
      </p:sp>
      <p:cxnSp>
        <p:nvCxnSpPr>
          <p:cNvPr id="135" name="Google Shape;135;p23"/>
          <p:cNvCxnSpPr/>
          <p:nvPr/>
        </p:nvCxnSpPr>
        <p:spPr>
          <a:xfrm>
            <a:off x="22860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136" name="Google Shape;136;p23"/>
          <p:cNvCxnSpPr/>
          <p:nvPr/>
        </p:nvCxnSpPr>
        <p:spPr>
          <a:xfrm>
            <a:off x="2481275"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137" name="Google Shape;137;p23"/>
          <p:cNvCxnSpPr/>
          <p:nvPr/>
        </p:nvCxnSpPr>
        <p:spPr>
          <a:xfrm>
            <a:off x="473395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138" name="Google Shape;138;p23"/>
          <p:cNvCxnSpPr/>
          <p:nvPr/>
        </p:nvCxnSpPr>
        <p:spPr>
          <a:xfrm>
            <a:off x="6986625" y="4912325"/>
            <a:ext cx="1928700" cy="0"/>
          </a:xfrm>
          <a:prstGeom prst="straightConnector1">
            <a:avLst/>
          </a:prstGeom>
          <a:noFill/>
          <a:ln cap="flat" cmpd="sng" w="9525">
            <a:solidFill>
              <a:schemeClr val="accent4"/>
            </a:solidFill>
            <a:prstDash val="solid"/>
            <a:round/>
            <a:headEnd len="med" w="med" type="none"/>
            <a:tailEnd len="med" w="med" type="none"/>
          </a:ln>
        </p:spPr>
      </p:cxnSp>
      <p:sp>
        <p:nvSpPr>
          <p:cNvPr id="139" name="Google Shape;139;p23"/>
          <p:cNvSpPr txBox="1"/>
          <p:nvPr>
            <p:ph type="title"/>
          </p:nvPr>
        </p:nvSpPr>
        <p:spPr>
          <a:xfrm>
            <a:off x="211793" y="143171"/>
            <a:ext cx="6054600" cy="504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000"/>
              <a:buFont typeface="Space Grotesk"/>
              <a:buNone/>
              <a:defRPr sz="3000"/>
            </a:lvl1pPr>
            <a:lvl2pPr lvl="1">
              <a:spcBef>
                <a:spcPts val="0"/>
              </a:spcBef>
              <a:spcAft>
                <a:spcPts val="0"/>
              </a:spcAft>
              <a:buClr>
                <a:schemeClr val="lt1"/>
              </a:buClr>
              <a:buSzPts val="3000"/>
              <a:buFont typeface="Space Grotesk"/>
              <a:buNone/>
              <a:defRPr sz="3000">
                <a:solidFill>
                  <a:schemeClr val="lt1"/>
                </a:solidFill>
              </a:defRPr>
            </a:lvl2pPr>
            <a:lvl3pPr lvl="2">
              <a:spcBef>
                <a:spcPts val="0"/>
              </a:spcBef>
              <a:spcAft>
                <a:spcPts val="0"/>
              </a:spcAft>
              <a:buClr>
                <a:schemeClr val="lt1"/>
              </a:buClr>
              <a:buSzPts val="3000"/>
              <a:buFont typeface="Space Grotesk"/>
              <a:buNone/>
              <a:defRPr sz="3000">
                <a:solidFill>
                  <a:schemeClr val="lt1"/>
                </a:solidFill>
              </a:defRPr>
            </a:lvl3pPr>
            <a:lvl4pPr lvl="3">
              <a:spcBef>
                <a:spcPts val="0"/>
              </a:spcBef>
              <a:spcAft>
                <a:spcPts val="0"/>
              </a:spcAft>
              <a:buClr>
                <a:schemeClr val="lt1"/>
              </a:buClr>
              <a:buSzPts val="3000"/>
              <a:buFont typeface="Space Grotesk"/>
              <a:buNone/>
              <a:defRPr sz="3000">
                <a:solidFill>
                  <a:schemeClr val="lt1"/>
                </a:solidFill>
              </a:defRPr>
            </a:lvl4pPr>
            <a:lvl5pPr lvl="4">
              <a:spcBef>
                <a:spcPts val="0"/>
              </a:spcBef>
              <a:spcAft>
                <a:spcPts val="0"/>
              </a:spcAft>
              <a:buClr>
                <a:schemeClr val="lt1"/>
              </a:buClr>
              <a:buSzPts val="3000"/>
              <a:buFont typeface="Space Grotesk"/>
              <a:buNone/>
              <a:defRPr sz="3000">
                <a:solidFill>
                  <a:schemeClr val="lt1"/>
                </a:solidFill>
              </a:defRPr>
            </a:lvl5pPr>
            <a:lvl6pPr lvl="5">
              <a:spcBef>
                <a:spcPts val="0"/>
              </a:spcBef>
              <a:spcAft>
                <a:spcPts val="0"/>
              </a:spcAft>
              <a:buClr>
                <a:schemeClr val="lt1"/>
              </a:buClr>
              <a:buSzPts val="3000"/>
              <a:buFont typeface="Space Grotesk"/>
              <a:buNone/>
              <a:defRPr sz="3000">
                <a:solidFill>
                  <a:schemeClr val="lt1"/>
                </a:solidFill>
              </a:defRPr>
            </a:lvl6pPr>
            <a:lvl7pPr lvl="6">
              <a:spcBef>
                <a:spcPts val="0"/>
              </a:spcBef>
              <a:spcAft>
                <a:spcPts val="0"/>
              </a:spcAft>
              <a:buClr>
                <a:schemeClr val="lt1"/>
              </a:buClr>
              <a:buSzPts val="3000"/>
              <a:buFont typeface="Space Grotesk"/>
              <a:buNone/>
              <a:defRPr sz="3000">
                <a:solidFill>
                  <a:schemeClr val="lt1"/>
                </a:solidFill>
              </a:defRPr>
            </a:lvl7pPr>
            <a:lvl8pPr lvl="7">
              <a:spcBef>
                <a:spcPts val="0"/>
              </a:spcBef>
              <a:spcAft>
                <a:spcPts val="0"/>
              </a:spcAft>
              <a:buClr>
                <a:schemeClr val="lt1"/>
              </a:buClr>
              <a:buSzPts val="3000"/>
              <a:buFont typeface="Space Grotesk"/>
              <a:buNone/>
              <a:defRPr sz="3000">
                <a:solidFill>
                  <a:schemeClr val="lt1"/>
                </a:solidFill>
              </a:defRPr>
            </a:lvl8pPr>
            <a:lvl9pPr lvl="8">
              <a:spcBef>
                <a:spcPts val="0"/>
              </a:spcBef>
              <a:spcAft>
                <a:spcPts val="0"/>
              </a:spcAft>
              <a:buClr>
                <a:schemeClr val="lt1"/>
              </a:buClr>
              <a:buSzPts val="3000"/>
              <a:buFont typeface="Space Grotesk"/>
              <a:buNone/>
              <a:defRPr sz="3000">
                <a:solidFill>
                  <a:schemeClr val="lt1"/>
                </a:solidFill>
              </a:defRPr>
            </a:lvl9pPr>
          </a:lstStyle>
          <a:p/>
        </p:txBody>
      </p:sp>
      <p:sp>
        <p:nvSpPr>
          <p:cNvPr id="140" name="Google Shape;140;p23"/>
          <p:cNvSpPr txBox="1"/>
          <p:nvPr>
            <p:ph idx="1" type="subTitle"/>
          </p:nvPr>
        </p:nvSpPr>
        <p:spPr>
          <a:xfrm>
            <a:off x="228650" y="3343950"/>
            <a:ext cx="1928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41" name="Google Shape;141;p23"/>
          <p:cNvSpPr txBox="1"/>
          <p:nvPr>
            <p:ph idx="6" type="subTitle"/>
          </p:nvPr>
        </p:nvSpPr>
        <p:spPr>
          <a:xfrm>
            <a:off x="228600" y="3581375"/>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42" name="Google Shape;142;p23"/>
          <p:cNvSpPr txBox="1"/>
          <p:nvPr>
            <p:ph idx="7" type="subTitle"/>
          </p:nvPr>
        </p:nvSpPr>
        <p:spPr>
          <a:xfrm>
            <a:off x="228600" y="3981350"/>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43" name="Google Shape;143;p23"/>
          <p:cNvSpPr txBox="1"/>
          <p:nvPr>
            <p:ph idx="8" type="subTitle"/>
          </p:nvPr>
        </p:nvSpPr>
        <p:spPr>
          <a:xfrm>
            <a:off x="2481350" y="3343950"/>
            <a:ext cx="1928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44" name="Google Shape;144;p23"/>
          <p:cNvSpPr txBox="1"/>
          <p:nvPr>
            <p:ph idx="9" type="subTitle"/>
          </p:nvPr>
        </p:nvSpPr>
        <p:spPr>
          <a:xfrm>
            <a:off x="2481300" y="3581375"/>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45" name="Google Shape;145;p23"/>
          <p:cNvSpPr txBox="1"/>
          <p:nvPr>
            <p:ph idx="13" type="subTitle"/>
          </p:nvPr>
        </p:nvSpPr>
        <p:spPr>
          <a:xfrm>
            <a:off x="2481300" y="3981350"/>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46" name="Google Shape;146;p23"/>
          <p:cNvSpPr txBox="1"/>
          <p:nvPr>
            <p:ph idx="14" type="subTitle"/>
          </p:nvPr>
        </p:nvSpPr>
        <p:spPr>
          <a:xfrm>
            <a:off x="4734050" y="3343950"/>
            <a:ext cx="1928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47" name="Google Shape;147;p23"/>
          <p:cNvSpPr txBox="1"/>
          <p:nvPr>
            <p:ph idx="15" type="subTitle"/>
          </p:nvPr>
        </p:nvSpPr>
        <p:spPr>
          <a:xfrm>
            <a:off x="4734000" y="3581375"/>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48" name="Google Shape;148;p23"/>
          <p:cNvSpPr txBox="1"/>
          <p:nvPr>
            <p:ph idx="16" type="subTitle"/>
          </p:nvPr>
        </p:nvSpPr>
        <p:spPr>
          <a:xfrm>
            <a:off x="4734000" y="3981350"/>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49" name="Google Shape;149;p23"/>
          <p:cNvSpPr txBox="1"/>
          <p:nvPr>
            <p:ph idx="17" type="subTitle"/>
          </p:nvPr>
        </p:nvSpPr>
        <p:spPr>
          <a:xfrm>
            <a:off x="6986750" y="3343950"/>
            <a:ext cx="1928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50" name="Google Shape;150;p23"/>
          <p:cNvSpPr txBox="1"/>
          <p:nvPr>
            <p:ph idx="18" type="subTitle"/>
          </p:nvPr>
        </p:nvSpPr>
        <p:spPr>
          <a:xfrm>
            <a:off x="6986700" y="3581375"/>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51" name="Google Shape;151;p23"/>
          <p:cNvSpPr txBox="1"/>
          <p:nvPr>
            <p:ph idx="19" type="subTitle"/>
          </p:nvPr>
        </p:nvSpPr>
        <p:spPr>
          <a:xfrm>
            <a:off x="6986700" y="3981350"/>
            <a:ext cx="17145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eet the team 2">
  <p:cSld name="CUSTOM_1">
    <p:bg>
      <p:bgPr>
        <a:gradFill>
          <a:gsLst>
            <a:gs pos="0">
              <a:schemeClr val="accent4"/>
            </a:gs>
            <a:gs pos="100000">
              <a:schemeClr val="dk1"/>
            </a:gs>
          </a:gsLst>
          <a:path path="circle">
            <a:fillToRect b="50%" l="50%" r="50%" t="50%"/>
          </a:path>
          <a:tileRect/>
        </a:gradFill>
      </p:bgPr>
    </p:bg>
    <p:spTree>
      <p:nvGrpSpPr>
        <p:cNvPr id="152" name="Shape 152"/>
        <p:cNvGrpSpPr/>
        <p:nvPr/>
      </p:nvGrpSpPr>
      <p:grpSpPr>
        <a:xfrm>
          <a:off x="0" y="0"/>
          <a:ext cx="0" cy="0"/>
          <a:chOff x="0" y="0"/>
          <a:chExt cx="0" cy="0"/>
        </a:xfrm>
      </p:grpSpPr>
      <p:sp>
        <p:nvSpPr>
          <p:cNvPr id="153" name="Google Shape;153;p24"/>
          <p:cNvSpPr/>
          <p:nvPr>
            <p:ph idx="2" type="pic"/>
          </p:nvPr>
        </p:nvSpPr>
        <p:spPr>
          <a:xfrm>
            <a:off x="7034475" y="1338925"/>
            <a:ext cx="1833000" cy="1833000"/>
          </a:xfrm>
          <a:prstGeom prst="rect">
            <a:avLst/>
          </a:prstGeom>
          <a:noFill/>
          <a:ln>
            <a:noFill/>
          </a:ln>
        </p:spPr>
      </p:sp>
      <p:sp>
        <p:nvSpPr>
          <p:cNvPr id="154" name="Google Shape;154;p24"/>
          <p:cNvSpPr/>
          <p:nvPr>
            <p:ph idx="3" type="pic"/>
          </p:nvPr>
        </p:nvSpPr>
        <p:spPr>
          <a:xfrm>
            <a:off x="2529125" y="1338925"/>
            <a:ext cx="1833000" cy="1833000"/>
          </a:xfrm>
          <a:prstGeom prst="rect">
            <a:avLst/>
          </a:prstGeom>
          <a:noFill/>
          <a:ln>
            <a:noFill/>
          </a:ln>
        </p:spPr>
      </p:sp>
      <p:sp>
        <p:nvSpPr>
          <p:cNvPr id="155" name="Google Shape;155;p24"/>
          <p:cNvSpPr/>
          <p:nvPr>
            <p:ph idx="4" type="pic"/>
          </p:nvPr>
        </p:nvSpPr>
        <p:spPr>
          <a:xfrm>
            <a:off x="4781800" y="1338925"/>
            <a:ext cx="1833000" cy="1833000"/>
          </a:xfrm>
          <a:prstGeom prst="rect">
            <a:avLst/>
          </a:prstGeom>
          <a:noFill/>
          <a:ln>
            <a:noFill/>
          </a:ln>
        </p:spPr>
      </p:sp>
      <p:sp>
        <p:nvSpPr>
          <p:cNvPr id="156" name="Google Shape;156;p24"/>
          <p:cNvSpPr/>
          <p:nvPr>
            <p:ph idx="5" type="pic"/>
          </p:nvPr>
        </p:nvSpPr>
        <p:spPr>
          <a:xfrm>
            <a:off x="276450" y="1338925"/>
            <a:ext cx="1833000" cy="1833000"/>
          </a:xfrm>
          <a:prstGeom prst="rect">
            <a:avLst/>
          </a:prstGeom>
          <a:noFill/>
          <a:ln>
            <a:noFill/>
          </a:ln>
        </p:spPr>
      </p:sp>
      <p:sp>
        <p:nvSpPr>
          <p:cNvPr id="157" name="Google Shape;157;p24"/>
          <p:cNvSpPr txBox="1"/>
          <p:nvPr>
            <p:ph type="title"/>
          </p:nvPr>
        </p:nvSpPr>
        <p:spPr>
          <a:xfrm>
            <a:off x="211793" y="143171"/>
            <a:ext cx="6054600" cy="5040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3000"/>
              <a:buFont typeface="Space Grotesk"/>
              <a:buNone/>
              <a:defRPr sz="3000"/>
            </a:lvl1pPr>
            <a:lvl2pPr lvl="1">
              <a:spcBef>
                <a:spcPts val="0"/>
              </a:spcBef>
              <a:spcAft>
                <a:spcPts val="0"/>
              </a:spcAft>
              <a:buClr>
                <a:schemeClr val="lt1"/>
              </a:buClr>
              <a:buSzPts val="3000"/>
              <a:buFont typeface="Space Grotesk"/>
              <a:buNone/>
              <a:defRPr sz="3000">
                <a:solidFill>
                  <a:schemeClr val="lt1"/>
                </a:solidFill>
              </a:defRPr>
            </a:lvl2pPr>
            <a:lvl3pPr lvl="2">
              <a:spcBef>
                <a:spcPts val="0"/>
              </a:spcBef>
              <a:spcAft>
                <a:spcPts val="0"/>
              </a:spcAft>
              <a:buClr>
                <a:schemeClr val="lt1"/>
              </a:buClr>
              <a:buSzPts val="3000"/>
              <a:buFont typeface="Space Grotesk"/>
              <a:buNone/>
              <a:defRPr sz="3000">
                <a:solidFill>
                  <a:schemeClr val="lt1"/>
                </a:solidFill>
              </a:defRPr>
            </a:lvl3pPr>
            <a:lvl4pPr lvl="3">
              <a:spcBef>
                <a:spcPts val="0"/>
              </a:spcBef>
              <a:spcAft>
                <a:spcPts val="0"/>
              </a:spcAft>
              <a:buClr>
                <a:schemeClr val="lt1"/>
              </a:buClr>
              <a:buSzPts val="3000"/>
              <a:buFont typeface="Space Grotesk"/>
              <a:buNone/>
              <a:defRPr sz="3000">
                <a:solidFill>
                  <a:schemeClr val="lt1"/>
                </a:solidFill>
              </a:defRPr>
            </a:lvl4pPr>
            <a:lvl5pPr lvl="4">
              <a:spcBef>
                <a:spcPts val="0"/>
              </a:spcBef>
              <a:spcAft>
                <a:spcPts val="0"/>
              </a:spcAft>
              <a:buClr>
                <a:schemeClr val="lt1"/>
              </a:buClr>
              <a:buSzPts val="3000"/>
              <a:buFont typeface="Space Grotesk"/>
              <a:buNone/>
              <a:defRPr sz="3000">
                <a:solidFill>
                  <a:schemeClr val="lt1"/>
                </a:solidFill>
              </a:defRPr>
            </a:lvl5pPr>
            <a:lvl6pPr lvl="5">
              <a:spcBef>
                <a:spcPts val="0"/>
              </a:spcBef>
              <a:spcAft>
                <a:spcPts val="0"/>
              </a:spcAft>
              <a:buClr>
                <a:schemeClr val="lt1"/>
              </a:buClr>
              <a:buSzPts val="3000"/>
              <a:buFont typeface="Space Grotesk"/>
              <a:buNone/>
              <a:defRPr sz="3000">
                <a:solidFill>
                  <a:schemeClr val="lt1"/>
                </a:solidFill>
              </a:defRPr>
            </a:lvl6pPr>
            <a:lvl7pPr lvl="6">
              <a:spcBef>
                <a:spcPts val="0"/>
              </a:spcBef>
              <a:spcAft>
                <a:spcPts val="0"/>
              </a:spcAft>
              <a:buClr>
                <a:schemeClr val="lt1"/>
              </a:buClr>
              <a:buSzPts val="3000"/>
              <a:buFont typeface="Space Grotesk"/>
              <a:buNone/>
              <a:defRPr sz="3000">
                <a:solidFill>
                  <a:schemeClr val="lt1"/>
                </a:solidFill>
              </a:defRPr>
            </a:lvl7pPr>
            <a:lvl8pPr lvl="7">
              <a:spcBef>
                <a:spcPts val="0"/>
              </a:spcBef>
              <a:spcAft>
                <a:spcPts val="0"/>
              </a:spcAft>
              <a:buClr>
                <a:schemeClr val="lt1"/>
              </a:buClr>
              <a:buSzPts val="3000"/>
              <a:buFont typeface="Space Grotesk"/>
              <a:buNone/>
              <a:defRPr sz="3000">
                <a:solidFill>
                  <a:schemeClr val="lt1"/>
                </a:solidFill>
              </a:defRPr>
            </a:lvl8pPr>
            <a:lvl9pPr lvl="8">
              <a:spcBef>
                <a:spcPts val="0"/>
              </a:spcBef>
              <a:spcAft>
                <a:spcPts val="0"/>
              </a:spcAft>
              <a:buClr>
                <a:schemeClr val="lt1"/>
              </a:buClr>
              <a:buSzPts val="3000"/>
              <a:buFont typeface="Space Grotesk"/>
              <a:buNone/>
              <a:defRPr sz="3000">
                <a:solidFill>
                  <a:schemeClr val="lt1"/>
                </a:solidFill>
              </a:defRPr>
            </a:lvl9pPr>
          </a:lstStyle>
          <a:p/>
        </p:txBody>
      </p:sp>
      <p:sp>
        <p:nvSpPr>
          <p:cNvPr id="158" name="Google Shape;158;p24"/>
          <p:cNvSpPr txBox="1"/>
          <p:nvPr>
            <p:ph idx="1" type="subTitle"/>
          </p:nvPr>
        </p:nvSpPr>
        <p:spPr>
          <a:xfrm>
            <a:off x="424150" y="3421400"/>
            <a:ext cx="1553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59" name="Google Shape;159;p24"/>
          <p:cNvSpPr txBox="1"/>
          <p:nvPr>
            <p:ph idx="6" type="subTitle"/>
          </p:nvPr>
        </p:nvSpPr>
        <p:spPr>
          <a:xfrm>
            <a:off x="424100" y="3658825"/>
            <a:ext cx="14253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60" name="Google Shape;160;p24"/>
          <p:cNvSpPr txBox="1"/>
          <p:nvPr>
            <p:ph idx="7" type="subTitle"/>
          </p:nvPr>
        </p:nvSpPr>
        <p:spPr>
          <a:xfrm>
            <a:off x="2676825" y="3421400"/>
            <a:ext cx="1553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61" name="Google Shape;161;p24"/>
          <p:cNvSpPr txBox="1"/>
          <p:nvPr>
            <p:ph idx="8" type="subTitle"/>
          </p:nvPr>
        </p:nvSpPr>
        <p:spPr>
          <a:xfrm>
            <a:off x="2676775" y="3658825"/>
            <a:ext cx="14253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62" name="Google Shape;162;p24"/>
          <p:cNvSpPr txBox="1"/>
          <p:nvPr>
            <p:ph idx="9" type="subTitle"/>
          </p:nvPr>
        </p:nvSpPr>
        <p:spPr>
          <a:xfrm>
            <a:off x="4921475" y="3421400"/>
            <a:ext cx="1553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63" name="Google Shape;163;p24"/>
          <p:cNvSpPr txBox="1"/>
          <p:nvPr>
            <p:ph idx="13" type="subTitle"/>
          </p:nvPr>
        </p:nvSpPr>
        <p:spPr>
          <a:xfrm>
            <a:off x="4921425" y="3658825"/>
            <a:ext cx="14253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
        <p:nvSpPr>
          <p:cNvPr id="164" name="Google Shape;164;p24"/>
          <p:cNvSpPr txBox="1"/>
          <p:nvPr>
            <p:ph idx="14" type="subTitle"/>
          </p:nvPr>
        </p:nvSpPr>
        <p:spPr>
          <a:xfrm>
            <a:off x="7182175" y="3421400"/>
            <a:ext cx="1553700" cy="2109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65" name="Google Shape;165;p24"/>
          <p:cNvSpPr txBox="1"/>
          <p:nvPr>
            <p:ph idx="15" type="subTitle"/>
          </p:nvPr>
        </p:nvSpPr>
        <p:spPr>
          <a:xfrm>
            <a:off x="7182125" y="3658825"/>
            <a:ext cx="1425300" cy="210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ubtitle and body">
  <p:cSld name="BLANK_1_1_1_1_2">
    <p:bg>
      <p:bgPr>
        <a:gradFill>
          <a:gsLst>
            <a:gs pos="0">
              <a:schemeClr val="accent4"/>
            </a:gs>
            <a:gs pos="100000">
              <a:schemeClr val="dk1"/>
            </a:gs>
          </a:gsLst>
          <a:path path="circle">
            <a:fillToRect b="50%" l="50%" r="50%" t="50%"/>
          </a:path>
          <a:tileRect/>
        </a:gradFill>
      </p:bgPr>
    </p:bg>
    <p:spTree>
      <p:nvGrpSpPr>
        <p:cNvPr id="166" name="Shape 166"/>
        <p:cNvGrpSpPr/>
        <p:nvPr/>
      </p:nvGrpSpPr>
      <p:grpSpPr>
        <a:xfrm>
          <a:off x="0" y="0"/>
          <a:ext cx="0" cy="0"/>
          <a:chOff x="0" y="0"/>
          <a:chExt cx="0" cy="0"/>
        </a:xfrm>
      </p:grpSpPr>
      <p:sp>
        <p:nvSpPr>
          <p:cNvPr id="167" name="Google Shape;167;p25"/>
          <p:cNvSpPr txBox="1"/>
          <p:nvPr>
            <p:ph type="title"/>
          </p:nvPr>
        </p:nvSpPr>
        <p:spPr>
          <a:xfrm>
            <a:off x="212450" y="177900"/>
            <a:ext cx="64470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solidFill>
                  <a:schemeClr val="accent2"/>
                </a:solidFill>
              </a:defRPr>
            </a:lvl1pPr>
            <a:lvl2pPr lvl="1">
              <a:lnSpc>
                <a:spcPct val="115000"/>
              </a:lnSpc>
              <a:spcBef>
                <a:spcPts val="0"/>
              </a:spcBef>
              <a:spcAft>
                <a:spcPts val="0"/>
              </a:spcAft>
              <a:buNone/>
              <a:defRPr sz="3000">
                <a:solidFill>
                  <a:schemeClr val="accent2"/>
                </a:solidFill>
              </a:defRPr>
            </a:lvl2pPr>
            <a:lvl3pPr lvl="2">
              <a:lnSpc>
                <a:spcPct val="115000"/>
              </a:lnSpc>
              <a:spcBef>
                <a:spcPts val="0"/>
              </a:spcBef>
              <a:spcAft>
                <a:spcPts val="0"/>
              </a:spcAft>
              <a:buNone/>
              <a:defRPr sz="3000">
                <a:solidFill>
                  <a:schemeClr val="accent2"/>
                </a:solidFill>
              </a:defRPr>
            </a:lvl3pPr>
            <a:lvl4pPr lvl="3">
              <a:lnSpc>
                <a:spcPct val="115000"/>
              </a:lnSpc>
              <a:spcBef>
                <a:spcPts val="0"/>
              </a:spcBef>
              <a:spcAft>
                <a:spcPts val="0"/>
              </a:spcAft>
              <a:buNone/>
              <a:defRPr sz="3000">
                <a:solidFill>
                  <a:schemeClr val="accent2"/>
                </a:solidFill>
              </a:defRPr>
            </a:lvl4pPr>
            <a:lvl5pPr lvl="4">
              <a:lnSpc>
                <a:spcPct val="115000"/>
              </a:lnSpc>
              <a:spcBef>
                <a:spcPts val="0"/>
              </a:spcBef>
              <a:spcAft>
                <a:spcPts val="0"/>
              </a:spcAft>
              <a:buNone/>
              <a:defRPr sz="3000">
                <a:solidFill>
                  <a:schemeClr val="accent2"/>
                </a:solidFill>
              </a:defRPr>
            </a:lvl5pPr>
            <a:lvl6pPr lvl="5">
              <a:lnSpc>
                <a:spcPct val="115000"/>
              </a:lnSpc>
              <a:spcBef>
                <a:spcPts val="0"/>
              </a:spcBef>
              <a:spcAft>
                <a:spcPts val="0"/>
              </a:spcAft>
              <a:buNone/>
              <a:defRPr sz="3000">
                <a:solidFill>
                  <a:schemeClr val="accent2"/>
                </a:solidFill>
              </a:defRPr>
            </a:lvl6pPr>
            <a:lvl7pPr lvl="6">
              <a:lnSpc>
                <a:spcPct val="115000"/>
              </a:lnSpc>
              <a:spcBef>
                <a:spcPts val="0"/>
              </a:spcBef>
              <a:spcAft>
                <a:spcPts val="0"/>
              </a:spcAft>
              <a:buNone/>
              <a:defRPr sz="3000">
                <a:solidFill>
                  <a:schemeClr val="accent2"/>
                </a:solidFill>
              </a:defRPr>
            </a:lvl7pPr>
            <a:lvl8pPr lvl="7">
              <a:lnSpc>
                <a:spcPct val="115000"/>
              </a:lnSpc>
              <a:spcBef>
                <a:spcPts val="0"/>
              </a:spcBef>
              <a:spcAft>
                <a:spcPts val="0"/>
              </a:spcAft>
              <a:buNone/>
              <a:defRPr sz="3000">
                <a:solidFill>
                  <a:schemeClr val="accent2"/>
                </a:solidFill>
              </a:defRPr>
            </a:lvl8pPr>
            <a:lvl9pPr lvl="8">
              <a:lnSpc>
                <a:spcPct val="115000"/>
              </a:lnSpc>
              <a:spcBef>
                <a:spcPts val="0"/>
              </a:spcBef>
              <a:spcAft>
                <a:spcPts val="0"/>
              </a:spcAft>
              <a:buNone/>
              <a:defRPr sz="3000">
                <a:solidFill>
                  <a:schemeClr val="accent2"/>
                </a:solidFill>
              </a:defRPr>
            </a:lvl9pPr>
          </a:lstStyle>
          <a:p/>
        </p:txBody>
      </p:sp>
      <p:cxnSp>
        <p:nvCxnSpPr>
          <p:cNvPr id="168" name="Google Shape;168;p25"/>
          <p:cNvCxnSpPr/>
          <p:nvPr/>
        </p:nvCxnSpPr>
        <p:spPr>
          <a:xfrm>
            <a:off x="228600" y="627300"/>
            <a:ext cx="440700" cy="0"/>
          </a:xfrm>
          <a:prstGeom prst="straightConnector1">
            <a:avLst/>
          </a:prstGeom>
          <a:noFill/>
          <a:ln cap="flat" cmpd="sng" w="19050">
            <a:solidFill>
              <a:schemeClr val="accent2"/>
            </a:solidFill>
            <a:prstDash val="solid"/>
            <a:round/>
            <a:headEnd len="med" w="med" type="none"/>
            <a:tailEnd len="med" w="med" type="none"/>
          </a:ln>
        </p:spPr>
      </p:cxnSp>
      <p:sp>
        <p:nvSpPr>
          <p:cNvPr id="169" name="Google Shape;169;p25"/>
          <p:cNvSpPr txBox="1"/>
          <p:nvPr>
            <p:ph idx="1" type="body"/>
          </p:nvPr>
        </p:nvSpPr>
        <p:spPr>
          <a:xfrm>
            <a:off x="228600" y="1343100"/>
            <a:ext cx="4390500" cy="11208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170" name="Google Shape;170;p25"/>
          <p:cNvSpPr txBox="1"/>
          <p:nvPr>
            <p:ph idx="2" type="subTitle"/>
          </p:nvPr>
        </p:nvSpPr>
        <p:spPr>
          <a:xfrm>
            <a:off x="230434" y="881700"/>
            <a:ext cx="6447000" cy="554100"/>
          </a:xfrm>
          <a:prstGeom prst="rect">
            <a:avLst/>
          </a:prstGeom>
        </p:spPr>
        <p:txBody>
          <a:bodyPr anchorCtr="0" anchor="t" bIns="0" lIns="0" spcFirstLastPara="1" rIns="0" wrap="square" tIns="0">
            <a:sp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Quotes - Alt 1">
  <p:cSld name="BLANK_1_1_1_1_2_1_1">
    <p:bg>
      <p:bgPr>
        <a:gradFill>
          <a:gsLst>
            <a:gs pos="0">
              <a:schemeClr val="accent4"/>
            </a:gs>
            <a:gs pos="100000">
              <a:schemeClr val="dk1"/>
            </a:gs>
          </a:gsLst>
          <a:path path="circle">
            <a:fillToRect b="50%" l="50%" r="50%" t="50%"/>
          </a:path>
          <a:tileRect/>
        </a:gradFill>
      </p:bgPr>
    </p:bg>
    <p:spTree>
      <p:nvGrpSpPr>
        <p:cNvPr id="171" name="Shape 171"/>
        <p:cNvGrpSpPr/>
        <p:nvPr/>
      </p:nvGrpSpPr>
      <p:grpSpPr>
        <a:xfrm>
          <a:off x="0" y="0"/>
          <a:ext cx="0" cy="0"/>
          <a:chOff x="0" y="0"/>
          <a:chExt cx="0" cy="0"/>
        </a:xfrm>
      </p:grpSpPr>
      <p:sp>
        <p:nvSpPr>
          <p:cNvPr id="172" name="Google Shape;172;p26"/>
          <p:cNvSpPr/>
          <p:nvPr>
            <p:ph idx="2" type="pic"/>
          </p:nvPr>
        </p:nvSpPr>
        <p:spPr>
          <a:xfrm>
            <a:off x="468925" y="3643975"/>
            <a:ext cx="686400" cy="686400"/>
          </a:xfrm>
          <a:prstGeom prst="rect">
            <a:avLst/>
          </a:prstGeom>
          <a:noFill/>
          <a:ln>
            <a:noFill/>
          </a:ln>
        </p:spPr>
      </p:sp>
      <p:sp>
        <p:nvSpPr>
          <p:cNvPr id="173" name="Google Shape;173;p26"/>
          <p:cNvSpPr txBox="1"/>
          <p:nvPr>
            <p:ph type="title"/>
          </p:nvPr>
        </p:nvSpPr>
        <p:spPr>
          <a:xfrm>
            <a:off x="212450" y="177900"/>
            <a:ext cx="57894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solidFill>
                  <a:schemeClr val="accent2"/>
                </a:solidFill>
              </a:defRPr>
            </a:lvl1pPr>
            <a:lvl2pPr lvl="1">
              <a:lnSpc>
                <a:spcPct val="115000"/>
              </a:lnSpc>
              <a:spcBef>
                <a:spcPts val="0"/>
              </a:spcBef>
              <a:spcAft>
                <a:spcPts val="0"/>
              </a:spcAft>
              <a:buNone/>
              <a:defRPr sz="3000">
                <a:solidFill>
                  <a:schemeClr val="accent2"/>
                </a:solidFill>
              </a:defRPr>
            </a:lvl2pPr>
            <a:lvl3pPr lvl="2">
              <a:lnSpc>
                <a:spcPct val="115000"/>
              </a:lnSpc>
              <a:spcBef>
                <a:spcPts val="0"/>
              </a:spcBef>
              <a:spcAft>
                <a:spcPts val="0"/>
              </a:spcAft>
              <a:buNone/>
              <a:defRPr sz="3000">
                <a:solidFill>
                  <a:schemeClr val="accent2"/>
                </a:solidFill>
              </a:defRPr>
            </a:lvl3pPr>
            <a:lvl4pPr lvl="3">
              <a:lnSpc>
                <a:spcPct val="115000"/>
              </a:lnSpc>
              <a:spcBef>
                <a:spcPts val="0"/>
              </a:spcBef>
              <a:spcAft>
                <a:spcPts val="0"/>
              </a:spcAft>
              <a:buNone/>
              <a:defRPr sz="3000">
                <a:solidFill>
                  <a:schemeClr val="accent2"/>
                </a:solidFill>
              </a:defRPr>
            </a:lvl4pPr>
            <a:lvl5pPr lvl="4">
              <a:lnSpc>
                <a:spcPct val="115000"/>
              </a:lnSpc>
              <a:spcBef>
                <a:spcPts val="0"/>
              </a:spcBef>
              <a:spcAft>
                <a:spcPts val="0"/>
              </a:spcAft>
              <a:buNone/>
              <a:defRPr sz="3000">
                <a:solidFill>
                  <a:schemeClr val="accent2"/>
                </a:solidFill>
              </a:defRPr>
            </a:lvl5pPr>
            <a:lvl6pPr lvl="5">
              <a:lnSpc>
                <a:spcPct val="115000"/>
              </a:lnSpc>
              <a:spcBef>
                <a:spcPts val="0"/>
              </a:spcBef>
              <a:spcAft>
                <a:spcPts val="0"/>
              </a:spcAft>
              <a:buNone/>
              <a:defRPr sz="3000">
                <a:solidFill>
                  <a:schemeClr val="accent2"/>
                </a:solidFill>
              </a:defRPr>
            </a:lvl6pPr>
            <a:lvl7pPr lvl="6">
              <a:lnSpc>
                <a:spcPct val="115000"/>
              </a:lnSpc>
              <a:spcBef>
                <a:spcPts val="0"/>
              </a:spcBef>
              <a:spcAft>
                <a:spcPts val="0"/>
              </a:spcAft>
              <a:buNone/>
              <a:defRPr sz="3000">
                <a:solidFill>
                  <a:schemeClr val="accent2"/>
                </a:solidFill>
              </a:defRPr>
            </a:lvl7pPr>
            <a:lvl8pPr lvl="7">
              <a:lnSpc>
                <a:spcPct val="115000"/>
              </a:lnSpc>
              <a:spcBef>
                <a:spcPts val="0"/>
              </a:spcBef>
              <a:spcAft>
                <a:spcPts val="0"/>
              </a:spcAft>
              <a:buNone/>
              <a:defRPr sz="3000">
                <a:solidFill>
                  <a:schemeClr val="accent2"/>
                </a:solidFill>
              </a:defRPr>
            </a:lvl8pPr>
            <a:lvl9pPr lvl="8">
              <a:lnSpc>
                <a:spcPct val="115000"/>
              </a:lnSpc>
              <a:spcBef>
                <a:spcPts val="0"/>
              </a:spcBef>
              <a:spcAft>
                <a:spcPts val="0"/>
              </a:spcAft>
              <a:buNone/>
              <a:defRPr sz="3000">
                <a:solidFill>
                  <a:schemeClr val="accent2"/>
                </a:solidFill>
              </a:defRPr>
            </a:lvl9pPr>
          </a:lstStyle>
          <a:p/>
        </p:txBody>
      </p:sp>
      <p:sp>
        <p:nvSpPr>
          <p:cNvPr id="174" name="Google Shape;174;p26"/>
          <p:cNvSpPr txBox="1"/>
          <p:nvPr>
            <p:ph idx="1" type="body"/>
          </p:nvPr>
        </p:nvSpPr>
        <p:spPr>
          <a:xfrm>
            <a:off x="228600" y="1343100"/>
            <a:ext cx="4390500" cy="11208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175" name="Google Shape;175;p26"/>
          <p:cNvSpPr txBox="1"/>
          <p:nvPr>
            <p:ph idx="3" type="subTitle"/>
          </p:nvPr>
        </p:nvSpPr>
        <p:spPr>
          <a:xfrm>
            <a:off x="228600" y="881700"/>
            <a:ext cx="8686800" cy="554100"/>
          </a:xfrm>
          <a:prstGeom prst="rect">
            <a:avLst/>
          </a:prstGeom>
        </p:spPr>
        <p:txBody>
          <a:bodyPr anchorCtr="0" anchor="t" bIns="0" lIns="0" spcFirstLastPara="1" rIns="0" wrap="square" tIns="0">
            <a:sp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
        <p:nvSpPr>
          <p:cNvPr id="176" name="Google Shape;176;p26"/>
          <p:cNvSpPr txBox="1"/>
          <p:nvPr>
            <p:ph idx="4" type="subTitle"/>
          </p:nvPr>
        </p:nvSpPr>
        <p:spPr>
          <a:xfrm>
            <a:off x="1326075" y="3653375"/>
            <a:ext cx="2902200" cy="619800"/>
          </a:xfrm>
          <a:prstGeom prst="rect">
            <a:avLst/>
          </a:prstGeom>
        </p:spPr>
        <p:txBody>
          <a:bodyPr anchorCtr="0" anchor="t" bIns="0" lIns="0" spcFirstLastPara="1" rIns="0" wrap="square" tIns="0">
            <a:sp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77" name="Google Shape;177;p26"/>
          <p:cNvSpPr txBox="1"/>
          <p:nvPr>
            <p:ph idx="5" type="subTitle"/>
          </p:nvPr>
        </p:nvSpPr>
        <p:spPr>
          <a:xfrm>
            <a:off x="1334825" y="4491500"/>
            <a:ext cx="2902200" cy="209700"/>
          </a:xfrm>
          <a:prstGeom prst="rect">
            <a:avLst/>
          </a:prstGeom>
        </p:spPr>
        <p:txBody>
          <a:bodyPr anchorCtr="0" anchor="t" bIns="0" lIns="0" spcFirstLastPara="1" rIns="0" wrap="square" tIns="0">
            <a:sp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
        <p:nvSpPr>
          <p:cNvPr id="178" name="Google Shape;178;p26"/>
          <p:cNvSpPr/>
          <p:nvPr>
            <p:ph idx="6" type="pic"/>
          </p:nvPr>
        </p:nvSpPr>
        <p:spPr>
          <a:xfrm>
            <a:off x="4909975" y="3643975"/>
            <a:ext cx="686400" cy="686400"/>
          </a:xfrm>
          <a:prstGeom prst="rect">
            <a:avLst/>
          </a:prstGeom>
          <a:noFill/>
          <a:ln>
            <a:noFill/>
          </a:ln>
        </p:spPr>
      </p:sp>
      <p:sp>
        <p:nvSpPr>
          <p:cNvPr id="179" name="Google Shape;179;p26"/>
          <p:cNvSpPr txBox="1"/>
          <p:nvPr>
            <p:ph idx="7" type="subTitle"/>
          </p:nvPr>
        </p:nvSpPr>
        <p:spPr>
          <a:xfrm>
            <a:off x="5764775" y="3653375"/>
            <a:ext cx="2902200" cy="619800"/>
          </a:xfrm>
          <a:prstGeom prst="rect">
            <a:avLst/>
          </a:prstGeom>
        </p:spPr>
        <p:txBody>
          <a:bodyPr anchorCtr="0" anchor="t" bIns="0" lIns="0" spcFirstLastPara="1" rIns="0" wrap="square" tIns="0">
            <a:spAutoFit/>
          </a:bodyPr>
          <a:lstStyle>
            <a:lvl1pPr lvl="0">
              <a:spcBef>
                <a:spcPts val="0"/>
              </a:spcBef>
              <a:spcAft>
                <a:spcPts val="0"/>
              </a:spcAft>
              <a:buClr>
                <a:schemeClr val="accent2"/>
              </a:buClr>
              <a:buSzPts val="1200"/>
              <a:buFont typeface="Space Grotesk"/>
              <a:buNone/>
              <a:defRPr sz="1200">
                <a:solidFill>
                  <a:schemeClr val="accent2"/>
                </a:solidFill>
              </a:defRPr>
            </a:lvl1pPr>
            <a:lvl2pPr lvl="1">
              <a:spcBef>
                <a:spcPts val="0"/>
              </a:spcBef>
              <a:spcAft>
                <a:spcPts val="0"/>
              </a:spcAft>
              <a:buClr>
                <a:schemeClr val="accent2"/>
              </a:buClr>
              <a:buSzPts val="1200"/>
              <a:buFont typeface="Space Grotesk"/>
              <a:buNone/>
              <a:defRPr sz="1200">
                <a:solidFill>
                  <a:schemeClr val="accent2"/>
                </a:solidFill>
              </a:defRPr>
            </a:lvl2pPr>
            <a:lvl3pPr lvl="2">
              <a:spcBef>
                <a:spcPts val="0"/>
              </a:spcBef>
              <a:spcAft>
                <a:spcPts val="0"/>
              </a:spcAft>
              <a:buClr>
                <a:schemeClr val="accent2"/>
              </a:buClr>
              <a:buSzPts val="1200"/>
              <a:buFont typeface="Space Grotesk"/>
              <a:buNone/>
              <a:defRPr sz="1200">
                <a:solidFill>
                  <a:schemeClr val="accent2"/>
                </a:solidFill>
              </a:defRPr>
            </a:lvl3pPr>
            <a:lvl4pPr lvl="3">
              <a:spcBef>
                <a:spcPts val="0"/>
              </a:spcBef>
              <a:spcAft>
                <a:spcPts val="0"/>
              </a:spcAft>
              <a:buClr>
                <a:schemeClr val="accent2"/>
              </a:buClr>
              <a:buSzPts val="1200"/>
              <a:buFont typeface="Space Grotesk"/>
              <a:buNone/>
              <a:defRPr sz="1200">
                <a:solidFill>
                  <a:schemeClr val="accent2"/>
                </a:solidFill>
              </a:defRPr>
            </a:lvl4pPr>
            <a:lvl5pPr lvl="4">
              <a:spcBef>
                <a:spcPts val="0"/>
              </a:spcBef>
              <a:spcAft>
                <a:spcPts val="0"/>
              </a:spcAft>
              <a:buClr>
                <a:schemeClr val="accent2"/>
              </a:buClr>
              <a:buSzPts val="1200"/>
              <a:buFont typeface="Space Grotesk"/>
              <a:buNone/>
              <a:defRPr sz="1200">
                <a:solidFill>
                  <a:schemeClr val="accent2"/>
                </a:solidFill>
              </a:defRPr>
            </a:lvl5pPr>
            <a:lvl6pPr lvl="5">
              <a:spcBef>
                <a:spcPts val="0"/>
              </a:spcBef>
              <a:spcAft>
                <a:spcPts val="0"/>
              </a:spcAft>
              <a:buClr>
                <a:schemeClr val="accent2"/>
              </a:buClr>
              <a:buSzPts val="1200"/>
              <a:buFont typeface="Space Grotesk"/>
              <a:buNone/>
              <a:defRPr sz="1200">
                <a:solidFill>
                  <a:schemeClr val="accent2"/>
                </a:solidFill>
              </a:defRPr>
            </a:lvl6pPr>
            <a:lvl7pPr lvl="6">
              <a:spcBef>
                <a:spcPts val="0"/>
              </a:spcBef>
              <a:spcAft>
                <a:spcPts val="0"/>
              </a:spcAft>
              <a:buClr>
                <a:schemeClr val="accent2"/>
              </a:buClr>
              <a:buSzPts val="1200"/>
              <a:buFont typeface="Space Grotesk"/>
              <a:buNone/>
              <a:defRPr sz="1200">
                <a:solidFill>
                  <a:schemeClr val="accent2"/>
                </a:solidFill>
              </a:defRPr>
            </a:lvl7pPr>
            <a:lvl8pPr lvl="7">
              <a:spcBef>
                <a:spcPts val="0"/>
              </a:spcBef>
              <a:spcAft>
                <a:spcPts val="0"/>
              </a:spcAft>
              <a:buClr>
                <a:schemeClr val="accent2"/>
              </a:buClr>
              <a:buSzPts val="1200"/>
              <a:buFont typeface="Space Grotesk"/>
              <a:buNone/>
              <a:defRPr sz="1200">
                <a:solidFill>
                  <a:schemeClr val="accent2"/>
                </a:solidFill>
              </a:defRPr>
            </a:lvl8pPr>
            <a:lvl9pPr lvl="8">
              <a:spcBef>
                <a:spcPts val="0"/>
              </a:spcBef>
              <a:spcAft>
                <a:spcPts val="0"/>
              </a:spcAft>
              <a:buClr>
                <a:schemeClr val="accent2"/>
              </a:buClr>
              <a:buSzPts val="1200"/>
              <a:buFont typeface="Space Grotesk"/>
              <a:buNone/>
              <a:defRPr sz="1200">
                <a:solidFill>
                  <a:schemeClr val="accent2"/>
                </a:solidFill>
              </a:defRPr>
            </a:lvl9pPr>
          </a:lstStyle>
          <a:p/>
        </p:txBody>
      </p:sp>
      <p:sp>
        <p:nvSpPr>
          <p:cNvPr id="180" name="Google Shape;180;p26"/>
          <p:cNvSpPr txBox="1"/>
          <p:nvPr>
            <p:ph idx="8" type="subTitle"/>
          </p:nvPr>
        </p:nvSpPr>
        <p:spPr>
          <a:xfrm>
            <a:off x="5773525" y="4491500"/>
            <a:ext cx="2902200" cy="209700"/>
          </a:xfrm>
          <a:prstGeom prst="rect">
            <a:avLst/>
          </a:prstGeom>
        </p:spPr>
        <p:txBody>
          <a:bodyPr anchorCtr="0" anchor="t" bIns="0" lIns="0" spcFirstLastPara="1" rIns="0" wrap="square" tIns="0">
            <a:sp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BLANK_1_1_1_1_1_1">
    <p:bg>
      <p:bgPr>
        <a:gradFill>
          <a:gsLst>
            <a:gs pos="0">
              <a:schemeClr val="accent4"/>
            </a:gs>
            <a:gs pos="100000">
              <a:schemeClr val="dk1"/>
            </a:gs>
          </a:gsLst>
          <a:lin ang="16200038" scaled="0"/>
        </a:gradFill>
      </p:bgPr>
    </p:bg>
    <p:spTree>
      <p:nvGrpSpPr>
        <p:cNvPr id="181" name="Shape 181"/>
        <p:cNvGrpSpPr/>
        <p:nvPr/>
      </p:nvGrpSpPr>
      <p:grpSpPr>
        <a:xfrm>
          <a:off x="0" y="0"/>
          <a:ext cx="0" cy="0"/>
          <a:chOff x="0" y="0"/>
          <a:chExt cx="0" cy="0"/>
        </a:xfrm>
      </p:grpSpPr>
      <p:sp>
        <p:nvSpPr>
          <p:cNvPr id="182" name="Google Shape;182;p27"/>
          <p:cNvSpPr/>
          <p:nvPr/>
        </p:nvSpPr>
        <p:spPr>
          <a:xfrm rot="10800000">
            <a:off x="-533850" y="726875"/>
            <a:ext cx="5915100" cy="5915100"/>
          </a:xfrm>
          <a:prstGeom prst="ellipse">
            <a:avLst/>
          </a:prstGeom>
          <a:gradFill>
            <a:gsLst>
              <a:gs pos="0">
                <a:schemeClr val="accent4"/>
              </a:gs>
              <a:gs pos="100000">
                <a:schemeClr val="dk1"/>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3" name="Google Shape;183;p27"/>
          <p:cNvSpPr/>
          <p:nvPr/>
        </p:nvSpPr>
        <p:spPr>
          <a:xfrm>
            <a:off x="3370825" y="-960900"/>
            <a:ext cx="2762400" cy="2762400"/>
          </a:xfrm>
          <a:prstGeom prst="ellipse">
            <a:avLst/>
          </a:prstGeom>
          <a:gradFill>
            <a:gsLst>
              <a:gs pos="0">
                <a:schemeClr val="accent4"/>
              </a:gs>
              <a:gs pos="100000">
                <a:schemeClr val="dk1"/>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4" name="Google Shape;184;p27"/>
          <p:cNvSpPr/>
          <p:nvPr/>
        </p:nvSpPr>
        <p:spPr>
          <a:xfrm>
            <a:off x="7959600" y="2651706"/>
            <a:ext cx="1184400" cy="1184400"/>
          </a:xfrm>
          <a:prstGeom prst="ellipse">
            <a:avLst/>
          </a:prstGeom>
          <a:gradFill>
            <a:gsLst>
              <a:gs pos="0">
                <a:schemeClr val="accent4"/>
              </a:gs>
              <a:gs pos="100000">
                <a:schemeClr val="dk1"/>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5" name="Google Shape;185;p27"/>
          <p:cNvSpPr/>
          <p:nvPr/>
        </p:nvSpPr>
        <p:spPr>
          <a:xfrm rot="5400000">
            <a:off x="8226006" y="4222931"/>
            <a:ext cx="24300" cy="1354500"/>
          </a:xfrm>
          <a:prstGeom prst="rect">
            <a:avLst/>
          </a:prstGeom>
          <a:gradFill>
            <a:gsLst>
              <a:gs pos="0">
                <a:schemeClr val="accent2"/>
              </a:gs>
              <a:gs pos="100000">
                <a:schemeClr val="dk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6" name="Google Shape;186;p27"/>
          <p:cNvSpPr/>
          <p:nvPr/>
        </p:nvSpPr>
        <p:spPr>
          <a:xfrm flipH="1" rot="-5400000">
            <a:off x="5305483" y="4527881"/>
            <a:ext cx="24300" cy="744600"/>
          </a:xfrm>
          <a:prstGeom prst="rect">
            <a:avLst/>
          </a:prstGeom>
          <a:gradFill>
            <a:gsLst>
              <a:gs pos="0">
                <a:schemeClr val="accent2"/>
              </a:gs>
              <a:gs pos="100000">
                <a:schemeClr val="dk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7" name="Google Shape;187;p27"/>
          <p:cNvSpPr/>
          <p:nvPr/>
        </p:nvSpPr>
        <p:spPr>
          <a:xfrm rot="5400000">
            <a:off x="6836506" y="488803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8" name="Google Shape;188;p27"/>
          <p:cNvSpPr/>
          <p:nvPr/>
        </p:nvSpPr>
        <p:spPr>
          <a:xfrm rot="5400000">
            <a:off x="4231694" y="488803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89" name="Google Shape;189;p27"/>
          <p:cNvSpPr/>
          <p:nvPr/>
        </p:nvSpPr>
        <p:spPr>
          <a:xfrm rot="5400000">
            <a:off x="6618644" y="488803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0" name="Google Shape;190;p27"/>
          <p:cNvSpPr/>
          <p:nvPr/>
        </p:nvSpPr>
        <p:spPr>
          <a:xfrm rot="5400000">
            <a:off x="3164781" y="4222931"/>
            <a:ext cx="24300" cy="1354500"/>
          </a:xfrm>
          <a:prstGeom prst="rect">
            <a:avLst/>
          </a:prstGeom>
          <a:gradFill>
            <a:gsLst>
              <a:gs pos="0">
                <a:schemeClr val="accent2"/>
              </a:gs>
              <a:gs pos="100000">
                <a:schemeClr val="dk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1" name="Google Shape;191;p27"/>
          <p:cNvSpPr/>
          <p:nvPr/>
        </p:nvSpPr>
        <p:spPr>
          <a:xfrm flipH="1" rot="-5400000">
            <a:off x="531076" y="4586075"/>
            <a:ext cx="24300" cy="628200"/>
          </a:xfrm>
          <a:prstGeom prst="rect">
            <a:avLst/>
          </a:prstGeom>
          <a:gradFill>
            <a:gsLst>
              <a:gs pos="0">
                <a:schemeClr val="accent2"/>
              </a:gs>
              <a:gs pos="100000">
                <a:schemeClr val="dk2"/>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2" name="Google Shape;192;p27"/>
          <p:cNvSpPr/>
          <p:nvPr/>
        </p:nvSpPr>
        <p:spPr>
          <a:xfrm rot="5400000">
            <a:off x="6400806" y="488803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3" name="Google Shape;193;p27"/>
          <p:cNvSpPr/>
          <p:nvPr/>
        </p:nvSpPr>
        <p:spPr>
          <a:xfrm rot="5400000">
            <a:off x="1557419" y="488803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194" name="Google Shape;194;p27"/>
          <p:cNvSpPr txBox="1"/>
          <p:nvPr>
            <p:ph type="title"/>
          </p:nvPr>
        </p:nvSpPr>
        <p:spPr>
          <a:xfrm>
            <a:off x="977700" y="1410450"/>
            <a:ext cx="7188600" cy="2322600"/>
          </a:xfrm>
          <a:prstGeom prst="rect">
            <a:avLst/>
          </a:prstGeom>
        </p:spPr>
        <p:txBody>
          <a:bodyPr anchorCtr="0" anchor="ctr" bIns="0" lIns="0" spcFirstLastPara="1" rIns="0" wrap="square" tIns="0">
            <a:noAutofit/>
          </a:bodyPr>
          <a:lstStyle>
            <a:lvl1pPr lvl="0" algn="ctr">
              <a:spcBef>
                <a:spcPts val="0"/>
              </a:spcBef>
              <a:spcAft>
                <a:spcPts val="0"/>
              </a:spcAft>
              <a:buNone/>
              <a:defRPr>
                <a:latin typeface="Space Grotesk Light"/>
                <a:ea typeface="Space Grotesk Light"/>
                <a:cs typeface="Space Grotesk Light"/>
                <a:sym typeface="Space Grotesk Light"/>
              </a:defRPr>
            </a:lvl1pPr>
            <a:lvl2pPr lvl="1" algn="ctr">
              <a:spcBef>
                <a:spcPts val="0"/>
              </a:spcBef>
              <a:spcAft>
                <a:spcPts val="0"/>
              </a:spcAft>
              <a:buNone/>
              <a:defRPr>
                <a:latin typeface="Space Grotesk Light"/>
                <a:ea typeface="Space Grotesk Light"/>
                <a:cs typeface="Space Grotesk Light"/>
                <a:sym typeface="Space Grotesk Light"/>
              </a:defRPr>
            </a:lvl2pPr>
            <a:lvl3pPr lvl="2" algn="ctr">
              <a:spcBef>
                <a:spcPts val="0"/>
              </a:spcBef>
              <a:spcAft>
                <a:spcPts val="0"/>
              </a:spcAft>
              <a:buNone/>
              <a:defRPr>
                <a:latin typeface="Space Grotesk Light"/>
                <a:ea typeface="Space Grotesk Light"/>
                <a:cs typeface="Space Grotesk Light"/>
                <a:sym typeface="Space Grotesk Light"/>
              </a:defRPr>
            </a:lvl3pPr>
            <a:lvl4pPr lvl="3" algn="ctr">
              <a:spcBef>
                <a:spcPts val="0"/>
              </a:spcBef>
              <a:spcAft>
                <a:spcPts val="0"/>
              </a:spcAft>
              <a:buNone/>
              <a:defRPr>
                <a:latin typeface="Space Grotesk Light"/>
                <a:ea typeface="Space Grotesk Light"/>
                <a:cs typeface="Space Grotesk Light"/>
                <a:sym typeface="Space Grotesk Light"/>
              </a:defRPr>
            </a:lvl4pPr>
            <a:lvl5pPr lvl="4" algn="ctr">
              <a:spcBef>
                <a:spcPts val="0"/>
              </a:spcBef>
              <a:spcAft>
                <a:spcPts val="0"/>
              </a:spcAft>
              <a:buNone/>
              <a:defRPr>
                <a:latin typeface="Space Grotesk Light"/>
                <a:ea typeface="Space Grotesk Light"/>
                <a:cs typeface="Space Grotesk Light"/>
                <a:sym typeface="Space Grotesk Light"/>
              </a:defRPr>
            </a:lvl5pPr>
            <a:lvl6pPr lvl="5" algn="ctr">
              <a:spcBef>
                <a:spcPts val="0"/>
              </a:spcBef>
              <a:spcAft>
                <a:spcPts val="0"/>
              </a:spcAft>
              <a:buNone/>
              <a:defRPr>
                <a:latin typeface="Space Grotesk Light"/>
                <a:ea typeface="Space Grotesk Light"/>
                <a:cs typeface="Space Grotesk Light"/>
                <a:sym typeface="Space Grotesk Light"/>
              </a:defRPr>
            </a:lvl6pPr>
            <a:lvl7pPr lvl="6" algn="ctr">
              <a:spcBef>
                <a:spcPts val="0"/>
              </a:spcBef>
              <a:spcAft>
                <a:spcPts val="0"/>
              </a:spcAft>
              <a:buNone/>
              <a:defRPr>
                <a:latin typeface="Space Grotesk Light"/>
                <a:ea typeface="Space Grotesk Light"/>
                <a:cs typeface="Space Grotesk Light"/>
                <a:sym typeface="Space Grotesk Light"/>
              </a:defRPr>
            </a:lvl7pPr>
            <a:lvl8pPr lvl="7" algn="ctr">
              <a:spcBef>
                <a:spcPts val="0"/>
              </a:spcBef>
              <a:spcAft>
                <a:spcPts val="0"/>
              </a:spcAft>
              <a:buNone/>
              <a:defRPr>
                <a:latin typeface="Space Grotesk Light"/>
                <a:ea typeface="Space Grotesk Light"/>
                <a:cs typeface="Space Grotesk Light"/>
                <a:sym typeface="Space Grotesk Light"/>
              </a:defRPr>
            </a:lvl8pPr>
            <a:lvl9pPr lvl="8" algn="ctr">
              <a:spcBef>
                <a:spcPts val="0"/>
              </a:spcBef>
              <a:spcAft>
                <a:spcPts val="0"/>
              </a:spcAft>
              <a:buNone/>
              <a:defRPr>
                <a:latin typeface="Space Grotesk Light"/>
                <a:ea typeface="Space Grotesk Light"/>
                <a:cs typeface="Space Grotesk Light"/>
                <a:sym typeface="Space Grotesk Light"/>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 alt">
  <p:cSld name="BLANK_1_1_1_1_1_1_1">
    <p:spTree>
      <p:nvGrpSpPr>
        <p:cNvPr id="195" name="Shape 195"/>
        <p:cNvGrpSpPr/>
        <p:nvPr/>
      </p:nvGrpSpPr>
      <p:grpSpPr>
        <a:xfrm>
          <a:off x="0" y="0"/>
          <a:ext cx="0" cy="0"/>
          <a:chOff x="0" y="0"/>
          <a:chExt cx="0" cy="0"/>
        </a:xfrm>
      </p:grpSpPr>
      <p:sp>
        <p:nvSpPr>
          <p:cNvPr id="196" name="Google Shape;196;p28"/>
          <p:cNvSpPr/>
          <p:nvPr/>
        </p:nvSpPr>
        <p:spPr>
          <a:xfrm rot="-8920466">
            <a:off x="2599338" y="503023"/>
            <a:ext cx="5915173" cy="5915173"/>
          </a:xfrm>
          <a:prstGeom prst="ellipse">
            <a:avLst/>
          </a:prstGeom>
          <a:gradFill>
            <a:gsLst>
              <a:gs pos="0">
                <a:schemeClr val="accent4"/>
              </a:gs>
              <a:gs pos="100000">
                <a:schemeClr val="dk1"/>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Roboto"/>
              <a:ea typeface="Roboto"/>
              <a:cs typeface="Roboto"/>
              <a:sym typeface="Roboto"/>
            </a:endParaRPr>
          </a:p>
        </p:txBody>
      </p:sp>
      <p:sp>
        <p:nvSpPr>
          <p:cNvPr id="197" name="Google Shape;197;p28"/>
          <p:cNvSpPr txBox="1"/>
          <p:nvPr>
            <p:ph idx="1" type="subTitle"/>
          </p:nvPr>
        </p:nvSpPr>
        <p:spPr>
          <a:xfrm>
            <a:off x="3237075" y="4074650"/>
            <a:ext cx="2669700" cy="369300"/>
          </a:xfrm>
          <a:prstGeom prst="rect">
            <a:avLst/>
          </a:prstGeom>
        </p:spPr>
        <p:txBody>
          <a:bodyPr anchorCtr="0" anchor="ctr" bIns="0" lIns="0" spcFirstLastPara="1" rIns="0" wrap="square" tIns="0">
            <a:noAutofit/>
          </a:bodyPr>
          <a:lstStyle>
            <a:lvl1pPr lvl="0"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1pPr>
            <a:lvl2pPr lvl="1"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2pPr>
            <a:lvl3pPr lvl="2"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3pPr>
            <a:lvl4pPr lvl="3"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4pPr>
            <a:lvl5pPr lvl="4"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5pPr>
            <a:lvl6pPr lvl="5"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6pPr>
            <a:lvl7pPr lvl="6"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7pPr>
            <a:lvl8pPr lvl="7"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8pPr>
            <a:lvl9pPr lvl="8" algn="ctr">
              <a:spcBef>
                <a:spcPts val="0"/>
              </a:spcBef>
              <a:spcAft>
                <a:spcPts val="0"/>
              </a:spcAft>
              <a:buClr>
                <a:schemeClr val="accent2"/>
              </a:buClr>
              <a:buSzPts val="1800"/>
              <a:buFont typeface="Roboto"/>
              <a:buNone/>
              <a:defRPr>
                <a:solidFill>
                  <a:schemeClr val="accent2"/>
                </a:solidFill>
                <a:latin typeface="Roboto"/>
                <a:ea typeface="Roboto"/>
                <a:cs typeface="Roboto"/>
                <a:sym typeface="Roboto"/>
              </a:defRPr>
            </a:lvl9pPr>
          </a:lstStyle>
          <a:p/>
        </p:txBody>
      </p:sp>
      <p:sp>
        <p:nvSpPr>
          <p:cNvPr id="198" name="Google Shape;198;p28"/>
          <p:cNvSpPr/>
          <p:nvPr/>
        </p:nvSpPr>
        <p:spPr>
          <a:xfrm rot="-8920806">
            <a:off x="581601" y="399117"/>
            <a:ext cx="1887207" cy="1887207"/>
          </a:xfrm>
          <a:prstGeom prst="ellipse">
            <a:avLst/>
          </a:prstGeom>
          <a:gradFill>
            <a:gsLst>
              <a:gs pos="0">
                <a:schemeClr val="accent4"/>
              </a:gs>
              <a:gs pos="100000">
                <a:schemeClr val="dk1"/>
              </a:gs>
            </a:gsLst>
            <a:lin ang="540001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Roboto"/>
              <a:ea typeface="Roboto"/>
              <a:cs typeface="Roboto"/>
              <a:sym typeface="Roboto"/>
            </a:endParaRPr>
          </a:p>
        </p:txBody>
      </p:sp>
      <p:sp>
        <p:nvSpPr>
          <p:cNvPr id="199" name="Google Shape;199;p28"/>
          <p:cNvSpPr txBox="1"/>
          <p:nvPr>
            <p:ph type="title"/>
          </p:nvPr>
        </p:nvSpPr>
        <p:spPr>
          <a:xfrm>
            <a:off x="1174800" y="1562850"/>
            <a:ext cx="6794400" cy="2322600"/>
          </a:xfrm>
          <a:prstGeom prst="rect">
            <a:avLst/>
          </a:prstGeom>
        </p:spPr>
        <p:txBody>
          <a:bodyPr anchorCtr="0" anchor="ctr" bIns="0" lIns="0" spcFirstLastPara="1" rIns="0" wrap="square" tIns="0">
            <a:noAutofit/>
          </a:bodyPr>
          <a:lstStyle>
            <a:lvl1pPr lvl="0" algn="ctr">
              <a:spcBef>
                <a:spcPts val="0"/>
              </a:spcBef>
              <a:spcAft>
                <a:spcPts val="0"/>
              </a:spcAft>
              <a:buNone/>
              <a:defRPr sz="3400">
                <a:latin typeface="Space Grotesk Light"/>
                <a:ea typeface="Space Grotesk Light"/>
                <a:cs typeface="Space Grotesk Light"/>
                <a:sym typeface="Space Grotesk Light"/>
              </a:defRPr>
            </a:lvl1pPr>
            <a:lvl2pPr lvl="1" algn="ctr">
              <a:spcBef>
                <a:spcPts val="0"/>
              </a:spcBef>
              <a:spcAft>
                <a:spcPts val="0"/>
              </a:spcAft>
              <a:buNone/>
              <a:defRPr sz="3400">
                <a:latin typeface="Space Grotesk Light"/>
                <a:ea typeface="Space Grotesk Light"/>
                <a:cs typeface="Space Grotesk Light"/>
                <a:sym typeface="Space Grotesk Light"/>
              </a:defRPr>
            </a:lvl2pPr>
            <a:lvl3pPr lvl="2" algn="ctr">
              <a:spcBef>
                <a:spcPts val="0"/>
              </a:spcBef>
              <a:spcAft>
                <a:spcPts val="0"/>
              </a:spcAft>
              <a:buNone/>
              <a:defRPr sz="3400">
                <a:latin typeface="Space Grotesk Light"/>
                <a:ea typeface="Space Grotesk Light"/>
                <a:cs typeface="Space Grotesk Light"/>
                <a:sym typeface="Space Grotesk Light"/>
              </a:defRPr>
            </a:lvl3pPr>
            <a:lvl4pPr lvl="3" algn="ctr">
              <a:spcBef>
                <a:spcPts val="0"/>
              </a:spcBef>
              <a:spcAft>
                <a:spcPts val="0"/>
              </a:spcAft>
              <a:buNone/>
              <a:defRPr sz="3400">
                <a:latin typeface="Space Grotesk Light"/>
                <a:ea typeface="Space Grotesk Light"/>
                <a:cs typeface="Space Grotesk Light"/>
                <a:sym typeface="Space Grotesk Light"/>
              </a:defRPr>
            </a:lvl4pPr>
            <a:lvl5pPr lvl="4" algn="ctr">
              <a:spcBef>
                <a:spcPts val="0"/>
              </a:spcBef>
              <a:spcAft>
                <a:spcPts val="0"/>
              </a:spcAft>
              <a:buNone/>
              <a:defRPr sz="3400">
                <a:latin typeface="Space Grotesk Light"/>
                <a:ea typeface="Space Grotesk Light"/>
                <a:cs typeface="Space Grotesk Light"/>
                <a:sym typeface="Space Grotesk Light"/>
              </a:defRPr>
            </a:lvl5pPr>
            <a:lvl6pPr lvl="5" algn="ctr">
              <a:spcBef>
                <a:spcPts val="0"/>
              </a:spcBef>
              <a:spcAft>
                <a:spcPts val="0"/>
              </a:spcAft>
              <a:buNone/>
              <a:defRPr sz="3400">
                <a:latin typeface="Space Grotesk Light"/>
                <a:ea typeface="Space Grotesk Light"/>
                <a:cs typeface="Space Grotesk Light"/>
                <a:sym typeface="Space Grotesk Light"/>
              </a:defRPr>
            </a:lvl6pPr>
            <a:lvl7pPr lvl="6" algn="ctr">
              <a:spcBef>
                <a:spcPts val="0"/>
              </a:spcBef>
              <a:spcAft>
                <a:spcPts val="0"/>
              </a:spcAft>
              <a:buNone/>
              <a:defRPr sz="3400">
                <a:latin typeface="Space Grotesk Light"/>
                <a:ea typeface="Space Grotesk Light"/>
                <a:cs typeface="Space Grotesk Light"/>
                <a:sym typeface="Space Grotesk Light"/>
              </a:defRPr>
            </a:lvl7pPr>
            <a:lvl8pPr lvl="7" algn="ctr">
              <a:spcBef>
                <a:spcPts val="0"/>
              </a:spcBef>
              <a:spcAft>
                <a:spcPts val="0"/>
              </a:spcAft>
              <a:buNone/>
              <a:defRPr sz="3400">
                <a:latin typeface="Space Grotesk Light"/>
                <a:ea typeface="Space Grotesk Light"/>
                <a:cs typeface="Space Grotesk Light"/>
                <a:sym typeface="Space Grotesk Light"/>
              </a:defRPr>
            </a:lvl8pPr>
            <a:lvl9pPr lvl="8" algn="ctr">
              <a:spcBef>
                <a:spcPts val="0"/>
              </a:spcBef>
              <a:spcAft>
                <a:spcPts val="0"/>
              </a:spcAft>
              <a:buNone/>
              <a:defRPr sz="3400">
                <a:latin typeface="Space Grotesk Light"/>
                <a:ea typeface="Space Grotesk Light"/>
                <a:cs typeface="Space Grotesk Light"/>
                <a:sym typeface="Space Grotesk Light"/>
              </a:defRPr>
            </a:lvl9pPr>
          </a:lstStyle>
          <a:p/>
        </p:txBody>
      </p:sp>
      <p:sp>
        <p:nvSpPr>
          <p:cNvPr id="200" name="Google Shape;200;p28"/>
          <p:cNvSpPr/>
          <p:nvPr/>
        </p:nvSpPr>
        <p:spPr>
          <a:xfrm>
            <a:off x="8891100" y="228600"/>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1" name="Google Shape;201;p28"/>
          <p:cNvSpPr/>
          <p:nvPr/>
        </p:nvSpPr>
        <p:spPr>
          <a:xfrm>
            <a:off x="8891100" y="446463"/>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2" name="Google Shape;202;p28"/>
          <p:cNvSpPr/>
          <p:nvPr/>
        </p:nvSpPr>
        <p:spPr>
          <a:xfrm rot="5400000">
            <a:off x="8673244" y="22863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3" name="Google Shape;203;p28"/>
          <p:cNvSpPr/>
          <p:nvPr/>
        </p:nvSpPr>
        <p:spPr>
          <a:xfrm rot="-5400000">
            <a:off x="228591" y="228603"/>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4" name="Google Shape;204;p28"/>
          <p:cNvSpPr/>
          <p:nvPr/>
        </p:nvSpPr>
        <p:spPr>
          <a:xfrm rot="-5400000">
            <a:off x="446453" y="228603"/>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5" name="Google Shape;205;p28"/>
          <p:cNvSpPr/>
          <p:nvPr/>
        </p:nvSpPr>
        <p:spPr>
          <a:xfrm>
            <a:off x="228622" y="446459"/>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6" name="Google Shape;206;p28"/>
          <p:cNvSpPr/>
          <p:nvPr/>
        </p:nvSpPr>
        <p:spPr>
          <a:xfrm rot="10800000">
            <a:off x="228591" y="4888025"/>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7" name="Google Shape;207;p28"/>
          <p:cNvSpPr/>
          <p:nvPr/>
        </p:nvSpPr>
        <p:spPr>
          <a:xfrm rot="10800000">
            <a:off x="228591" y="4670163"/>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8" name="Google Shape;208;p28"/>
          <p:cNvSpPr/>
          <p:nvPr/>
        </p:nvSpPr>
        <p:spPr>
          <a:xfrm rot="-5400000">
            <a:off x="446447" y="4887994"/>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09" name="Google Shape;209;p28"/>
          <p:cNvSpPr/>
          <p:nvPr/>
        </p:nvSpPr>
        <p:spPr>
          <a:xfrm rot="5400000">
            <a:off x="8891100" y="4888022"/>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0" name="Google Shape;210;p28"/>
          <p:cNvSpPr/>
          <p:nvPr/>
        </p:nvSpPr>
        <p:spPr>
          <a:xfrm rot="5400000">
            <a:off x="8673238" y="4888022"/>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1" name="Google Shape;211;p28"/>
          <p:cNvSpPr/>
          <p:nvPr/>
        </p:nvSpPr>
        <p:spPr>
          <a:xfrm rot="10800000">
            <a:off x="8891069" y="4670166"/>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12" name="Google Shape;212;p28"/>
          <p:cNvSpPr txBox="1"/>
          <p:nvPr>
            <p:ph idx="2" type="subTitle"/>
          </p:nvPr>
        </p:nvSpPr>
        <p:spPr>
          <a:xfrm>
            <a:off x="3237075" y="4300975"/>
            <a:ext cx="2669700" cy="369300"/>
          </a:xfrm>
          <a:prstGeom prst="rect">
            <a:avLst/>
          </a:prstGeom>
        </p:spPr>
        <p:txBody>
          <a:bodyPr anchorCtr="0" anchor="ctr" bIns="0" lIns="0" spcFirstLastPara="1" rIns="0" wrap="square" tIns="0">
            <a:noAutofit/>
          </a:bodyPr>
          <a:lstStyle>
            <a:lvl1pPr lvl="0" algn="ctr">
              <a:spcBef>
                <a:spcPts val="0"/>
              </a:spcBef>
              <a:spcAft>
                <a:spcPts val="0"/>
              </a:spcAft>
              <a:buClr>
                <a:schemeClr val="lt1"/>
              </a:buClr>
              <a:buSzPts val="1000"/>
              <a:buFont typeface="Roboto"/>
              <a:buNone/>
              <a:defRPr sz="1000">
                <a:latin typeface="Roboto"/>
                <a:ea typeface="Roboto"/>
                <a:cs typeface="Roboto"/>
                <a:sym typeface="Roboto"/>
              </a:defRPr>
            </a:lvl1pPr>
            <a:lvl2pPr lvl="1" algn="ctr">
              <a:spcBef>
                <a:spcPts val="0"/>
              </a:spcBef>
              <a:spcAft>
                <a:spcPts val="0"/>
              </a:spcAft>
              <a:buClr>
                <a:schemeClr val="lt1"/>
              </a:buClr>
              <a:buSzPts val="1000"/>
              <a:buFont typeface="Roboto"/>
              <a:buNone/>
              <a:defRPr sz="1000">
                <a:latin typeface="Roboto"/>
                <a:ea typeface="Roboto"/>
                <a:cs typeface="Roboto"/>
                <a:sym typeface="Roboto"/>
              </a:defRPr>
            </a:lvl2pPr>
            <a:lvl3pPr lvl="2" algn="ctr">
              <a:spcBef>
                <a:spcPts val="0"/>
              </a:spcBef>
              <a:spcAft>
                <a:spcPts val="0"/>
              </a:spcAft>
              <a:buClr>
                <a:schemeClr val="lt1"/>
              </a:buClr>
              <a:buSzPts val="1000"/>
              <a:buFont typeface="Roboto"/>
              <a:buNone/>
              <a:defRPr sz="1000">
                <a:latin typeface="Roboto"/>
                <a:ea typeface="Roboto"/>
                <a:cs typeface="Roboto"/>
                <a:sym typeface="Roboto"/>
              </a:defRPr>
            </a:lvl3pPr>
            <a:lvl4pPr lvl="3" algn="ctr">
              <a:spcBef>
                <a:spcPts val="0"/>
              </a:spcBef>
              <a:spcAft>
                <a:spcPts val="0"/>
              </a:spcAft>
              <a:buClr>
                <a:schemeClr val="lt1"/>
              </a:buClr>
              <a:buSzPts val="1000"/>
              <a:buFont typeface="Roboto"/>
              <a:buNone/>
              <a:defRPr sz="1000">
                <a:latin typeface="Roboto"/>
                <a:ea typeface="Roboto"/>
                <a:cs typeface="Roboto"/>
                <a:sym typeface="Roboto"/>
              </a:defRPr>
            </a:lvl4pPr>
            <a:lvl5pPr lvl="4" algn="ctr">
              <a:spcBef>
                <a:spcPts val="0"/>
              </a:spcBef>
              <a:spcAft>
                <a:spcPts val="0"/>
              </a:spcAft>
              <a:buClr>
                <a:schemeClr val="lt1"/>
              </a:buClr>
              <a:buSzPts val="1000"/>
              <a:buFont typeface="Roboto"/>
              <a:buNone/>
              <a:defRPr sz="1000">
                <a:latin typeface="Roboto"/>
                <a:ea typeface="Roboto"/>
                <a:cs typeface="Roboto"/>
                <a:sym typeface="Roboto"/>
              </a:defRPr>
            </a:lvl5pPr>
            <a:lvl6pPr lvl="5" algn="ctr">
              <a:spcBef>
                <a:spcPts val="0"/>
              </a:spcBef>
              <a:spcAft>
                <a:spcPts val="0"/>
              </a:spcAft>
              <a:buClr>
                <a:schemeClr val="lt1"/>
              </a:buClr>
              <a:buSzPts val="1000"/>
              <a:buFont typeface="Roboto"/>
              <a:buNone/>
              <a:defRPr sz="1000">
                <a:latin typeface="Roboto"/>
                <a:ea typeface="Roboto"/>
                <a:cs typeface="Roboto"/>
                <a:sym typeface="Roboto"/>
              </a:defRPr>
            </a:lvl6pPr>
            <a:lvl7pPr lvl="6" algn="ctr">
              <a:spcBef>
                <a:spcPts val="0"/>
              </a:spcBef>
              <a:spcAft>
                <a:spcPts val="0"/>
              </a:spcAft>
              <a:buClr>
                <a:schemeClr val="lt1"/>
              </a:buClr>
              <a:buSzPts val="1000"/>
              <a:buFont typeface="Roboto"/>
              <a:buNone/>
              <a:defRPr sz="1000">
                <a:latin typeface="Roboto"/>
                <a:ea typeface="Roboto"/>
                <a:cs typeface="Roboto"/>
                <a:sym typeface="Roboto"/>
              </a:defRPr>
            </a:lvl7pPr>
            <a:lvl8pPr lvl="7" algn="ctr">
              <a:spcBef>
                <a:spcPts val="0"/>
              </a:spcBef>
              <a:spcAft>
                <a:spcPts val="0"/>
              </a:spcAft>
              <a:buClr>
                <a:schemeClr val="lt1"/>
              </a:buClr>
              <a:buSzPts val="1000"/>
              <a:buFont typeface="Roboto"/>
              <a:buNone/>
              <a:defRPr sz="1000">
                <a:latin typeface="Roboto"/>
                <a:ea typeface="Roboto"/>
                <a:cs typeface="Roboto"/>
                <a:sym typeface="Roboto"/>
              </a:defRPr>
            </a:lvl8pPr>
            <a:lvl9pPr lvl="8" algn="ctr">
              <a:spcBef>
                <a:spcPts val="0"/>
              </a:spcBef>
              <a:spcAft>
                <a:spcPts val="0"/>
              </a:spcAft>
              <a:buClr>
                <a:schemeClr val="lt1"/>
              </a:buClr>
              <a:buSzPts val="1000"/>
              <a:buFont typeface="Roboto"/>
              <a:buNone/>
              <a:defRPr sz="1000">
                <a:latin typeface="Roboto"/>
                <a:ea typeface="Roboto"/>
                <a:cs typeface="Roboto"/>
                <a:sym typeface="Roboto"/>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p:cSld name="BLANK_1_1_1_1_1_1_1_1_1_1_2">
    <p:spTree>
      <p:nvGrpSpPr>
        <p:cNvPr id="213" name="Shape 213"/>
        <p:cNvGrpSpPr/>
        <p:nvPr/>
      </p:nvGrpSpPr>
      <p:grpSpPr>
        <a:xfrm>
          <a:off x="0" y="0"/>
          <a:ext cx="0" cy="0"/>
          <a:chOff x="0" y="0"/>
          <a:chExt cx="0" cy="0"/>
        </a:xfrm>
      </p:grpSpPr>
      <p:sp>
        <p:nvSpPr>
          <p:cNvPr id="214" name="Google Shape;214;p29"/>
          <p:cNvSpPr txBox="1"/>
          <p:nvPr>
            <p:ph idx="1" type="subTitle"/>
          </p:nvPr>
        </p:nvSpPr>
        <p:spPr>
          <a:xfrm>
            <a:off x="228600" y="2077513"/>
            <a:ext cx="256800" cy="184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215" name="Google Shape;215;p29"/>
          <p:cNvSpPr txBox="1"/>
          <p:nvPr>
            <p:ph idx="2" type="subTitle"/>
          </p:nvPr>
        </p:nvSpPr>
        <p:spPr>
          <a:xfrm>
            <a:off x="228600" y="2764250"/>
            <a:ext cx="256800" cy="184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216" name="Google Shape;216;p29"/>
          <p:cNvSpPr txBox="1"/>
          <p:nvPr>
            <p:ph idx="3" type="subTitle"/>
          </p:nvPr>
        </p:nvSpPr>
        <p:spPr>
          <a:xfrm>
            <a:off x="228700" y="3469938"/>
            <a:ext cx="256800" cy="184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217" name="Google Shape;217;p29"/>
          <p:cNvSpPr txBox="1"/>
          <p:nvPr>
            <p:ph idx="4" type="subTitle"/>
          </p:nvPr>
        </p:nvSpPr>
        <p:spPr>
          <a:xfrm>
            <a:off x="228700" y="4194625"/>
            <a:ext cx="256800" cy="1848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200"/>
              <a:buFont typeface="Space Grotesk"/>
              <a:buNone/>
              <a:defRPr sz="1200"/>
            </a:lvl1pPr>
            <a:lvl2pPr lvl="1">
              <a:spcBef>
                <a:spcPts val="0"/>
              </a:spcBef>
              <a:spcAft>
                <a:spcPts val="0"/>
              </a:spcAft>
              <a:buClr>
                <a:schemeClr val="lt1"/>
              </a:buClr>
              <a:buSzPts val="1200"/>
              <a:buFont typeface="Space Grotesk"/>
              <a:buNone/>
              <a:defRPr sz="1200"/>
            </a:lvl2pPr>
            <a:lvl3pPr lvl="2">
              <a:spcBef>
                <a:spcPts val="0"/>
              </a:spcBef>
              <a:spcAft>
                <a:spcPts val="0"/>
              </a:spcAft>
              <a:buClr>
                <a:schemeClr val="lt1"/>
              </a:buClr>
              <a:buSzPts val="1200"/>
              <a:buFont typeface="Space Grotesk"/>
              <a:buNone/>
              <a:defRPr sz="1200"/>
            </a:lvl3pPr>
            <a:lvl4pPr lvl="3">
              <a:spcBef>
                <a:spcPts val="0"/>
              </a:spcBef>
              <a:spcAft>
                <a:spcPts val="0"/>
              </a:spcAft>
              <a:buClr>
                <a:schemeClr val="lt1"/>
              </a:buClr>
              <a:buSzPts val="1200"/>
              <a:buFont typeface="Space Grotesk"/>
              <a:buNone/>
              <a:defRPr sz="1200"/>
            </a:lvl4pPr>
            <a:lvl5pPr lvl="4">
              <a:spcBef>
                <a:spcPts val="0"/>
              </a:spcBef>
              <a:spcAft>
                <a:spcPts val="0"/>
              </a:spcAft>
              <a:buClr>
                <a:schemeClr val="lt1"/>
              </a:buClr>
              <a:buSzPts val="1200"/>
              <a:buFont typeface="Space Grotesk"/>
              <a:buNone/>
              <a:defRPr sz="1200"/>
            </a:lvl5pPr>
            <a:lvl6pPr lvl="5">
              <a:spcBef>
                <a:spcPts val="0"/>
              </a:spcBef>
              <a:spcAft>
                <a:spcPts val="0"/>
              </a:spcAft>
              <a:buClr>
                <a:schemeClr val="lt1"/>
              </a:buClr>
              <a:buSzPts val="1200"/>
              <a:buFont typeface="Space Grotesk"/>
              <a:buNone/>
              <a:defRPr sz="1200"/>
            </a:lvl6pPr>
            <a:lvl7pPr lvl="6">
              <a:spcBef>
                <a:spcPts val="0"/>
              </a:spcBef>
              <a:spcAft>
                <a:spcPts val="0"/>
              </a:spcAft>
              <a:buClr>
                <a:schemeClr val="lt1"/>
              </a:buClr>
              <a:buSzPts val="1200"/>
              <a:buFont typeface="Space Grotesk"/>
              <a:buNone/>
              <a:defRPr sz="1200"/>
            </a:lvl7pPr>
            <a:lvl8pPr lvl="7">
              <a:spcBef>
                <a:spcPts val="0"/>
              </a:spcBef>
              <a:spcAft>
                <a:spcPts val="0"/>
              </a:spcAft>
              <a:buClr>
                <a:schemeClr val="lt1"/>
              </a:buClr>
              <a:buSzPts val="1200"/>
              <a:buFont typeface="Space Grotesk"/>
              <a:buNone/>
              <a:defRPr sz="1200"/>
            </a:lvl8pPr>
            <a:lvl9pPr lvl="8">
              <a:spcBef>
                <a:spcPts val="0"/>
              </a:spcBef>
              <a:spcAft>
                <a:spcPts val="0"/>
              </a:spcAft>
              <a:buClr>
                <a:schemeClr val="lt1"/>
              </a:buClr>
              <a:buSzPts val="1200"/>
              <a:buFont typeface="Space Grotesk"/>
              <a:buNone/>
              <a:defRPr sz="1200"/>
            </a:lvl9pPr>
          </a:lstStyle>
          <a:p/>
        </p:txBody>
      </p:sp>
      <p:sp>
        <p:nvSpPr>
          <p:cNvPr id="218" name="Google Shape;218;p29"/>
          <p:cNvSpPr txBox="1"/>
          <p:nvPr>
            <p:ph type="title"/>
          </p:nvPr>
        </p:nvSpPr>
        <p:spPr>
          <a:xfrm>
            <a:off x="212450" y="177900"/>
            <a:ext cx="64467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19" name="Google Shape;219;p29"/>
          <p:cNvSpPr txBox="1"/>
          <p:nvPr>
            <p:ph idx="5" type="subTitle"/>
          </p:nvPr>
        </p:nvSpPr>
        <p:spPr>
          <a:xfrm>
            <a:off x="631800" y="2060357"/>
            <a:ext cx="2128200" cy="2772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800"/>
              <a:buFont typeface="Space Grotesk"/>
              <a:buNone/>
              <a:defRPr>
                <a:solidFill>
                  <a:schemeClr val="accent2"/>
                </a:solidFill>
              </a:defRPr>
            </a:lvl1pPr>
            <a:lvl2pPr lvl="1">
              <a:spcBef>
                <a:spcPts val="0"/>
              </a:spcBef>
              <a:spcAft>
                <a:spcPts val="0"/>
              </a:spcAft>
              <a:buClr>
                <a:schemeClr val="accent2"/>
              </a:buClr>
              <a:buSzPts val="1800"/>
              <a:buFont typeface="Space Grotesk"/>
              <a:buNone/>
              <a:defRPr>
                <a:solidFill>
                  <a:schemeClr val="accent2"/>
                </a:solidFill>
              </a:defRPr>
            </a:lvl2pPr>
            <a:lvl3pPr lvl="2">
              <a:spcBef>
                <a:spcPts val="0"/>
              </a:spcBef>
              <a:spcAft>
                <a:spcPts val="0"/>
              </a:spcAft>
              <a:buClr>
                <a:schemeClr val="accent2"/>
              </a:buClr>
              <a:buSzPts val="1800"/>
              <a:buFont typeface="Space Grotesk"/>
              <a:buNone/>
              <a:defRPr>
                <a:solidFill>
                  <a:schemeClr val="accent2"/>
                </a:solidFill>
              </a:defRPr>
            </a:lvl3pPr>
            <a:lvl4pPr lvl="3">
              <a:spcBef>
                <a:spcPts val="0"/>
              </a:spcBef>
              <a:spcAft>
                <a:spcPts val="0"/>
              </a:spcAft>
              <a:buClr>
                <a:schemeClr val="accent2"/>
              </a:buClr>
              <a:buSzPts val="1800"/>
              <a:buFont typeface="Space Grotesk"/>
              <a:buNone/>
              <a:defRPr>
                <a:solidFill>
                  <a:schemeClr val="accent2"/>
                </a:solidFill>
              </a:defRPr>
            </a:lvl4pPr>
            <a:lvl5pPr lvl="4">
              <a:spcBef>
                <a:spcPts val="0"/>
              </a:spcBef>
              <a:spcAft>
                <a:spcPts val="0"/>
              </a:spcAft>
              <a:buClr>
                <a:schemeClr val="accent2"/>
              </a:buClr>
              <a:buSzPts val="1800"/>
              <a:buFont typeface="Space Grotesk"/>
              <a:buNone/>
              <a:defRPr>
                <a:solidFill>
                  <a:schemeClr val="accent2"/>
                </a:solidFill>
              </a:defRPr>
            </a:lvl5pPr>
            <a:lvl6pPr lvl="5">
              <a:spcBef>
                <a:spcPts val="0"/>
              </a:spcBef>
              <a:spcAft>
                <a:spcPts val="0"/>
              </a:spcAft>
              <a:buClr>
                <a:schemeClr val="accent2"/>
              </a:buClr>
              <a:buSzPts val="1800"/>
              <a:buFont typeface="Space Grotesk"/>
              <a:buNone/>
              <a:defRPr>
                <a:solidFill>
                  <a:schemeClr val="accent2"/>
                </a:solidFill>
              </a:defRPr>
            </a:lvl6pPr>
            <a:lvl7pPr lvl="6">
              <a:spcBef>
                <a:spcPts val="0"/>
              </a:spcBef>
              <a:spcAft>
                <a:spcPts val="0"/>
              </a:spcAft>
              <a:buClr>
                <a:schemeClr val="accent2"/>
              </a:buClr>
              <a:buSzPts val="1800"/>
              <a:buFont typeface="Space Grotesk"/>
              <a:buNone/>
              <a:defRPr>
                <a:solidFill>
                  <a:schemeClr val="accent2"/>
                </a:solidFill>
              </a:defRPr>
            </a:lvl7pPr>
            <a:lvl8pPr lvl="7">
              <a:spcBef>
                <a:spcPts val="0"/>
              </a:spcBef>
              <a:spcAft>
                <a:spcPts val="0"/>
              </a:spcAft>
              <a:buClr>
                <a:schemeClr val="accent2"/>
              </a:buClr>
              <a:buSzPts val="1800"/>
              <a:buFont typeface="Space Grotesk"/>
              <a:buNone/>
              <a:defRPr>
                <a:solidFill>
                  <a:schemeClr val="accent2"/>
                </a:solidFill>
              </a:defRPr>
            </a:lvl8pPr>
            <a:lvl9pPr lvl="8">
              <a:spcBef>
                <a:spcPts val="0"/>
              </a:spcBef>
              <a:spcAft>
                <a:spcPts val="0"/>
              </a:spcAft>
              <a:buClr>
                <a:schemeClr val="accent2"/>
              </a:buClr>
              <a:buSzPts val="1800"/>
              <a:buFont typeface="Space Grotesk"/>
              <a:buNone/>
              <a:defRPr>
                <a:solidFill>
                  <a:schemeClr val="accent2"/>
                </a:solidFill>
              </a:defRPr>
            </a:lvl9pPr>
          </a:lstStyle>
          <a:p/>
        </p:txBody>
      </p:sp>
      <p:sp>
        <p:nvSpPr>
          <p:cNvPr id="220" name="Google Shape;220;p29"/>
          <p:cNvSpPr txBox="1"/>
          <p:nvPr>
            <p:ph idx="6" type="subTitle"/>
          </p:nvPr>
        </p:nvSpPr>
        <p:spPr>
          <a:xfrm>
            <a:off x="631800" y="2747082"/>
            <a:ext cx="2128200" cy="2772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800"/>
              <a:buFont typeface="Space Grotesk"/>
              <a:buNone/>
              <a:defRPr>
                <a:solidFill>
                  <a:schemeClr val="accent2"/>
                </a:solidFill>
              </a:defRPr>
            </a:lvl1pPr>
            <a:lvl2pPr lvl="1">
              <a:spcBef>
                <a:spcPts val="0"/>
              </a:spcBef>
              <a:spcAft>
                <a:spcPts val="0"/>
              </a:spcAft>
              <a:buClr>
                <a:schemeClr val="accent2"/>
              </a:buClr>
              <a:buSzPts val="1800"/>
              <a:buFont typeface="Space Grotesk"/>
              <a:buNone/>
              <a:defRPr>
                <a:solidFill>
                  <a:schemeClr val="accent2"/>
                </a:solidFill>
              </a:defRPr>
            </a:lvl2pPr>
            <a:lvl3pPr lvl="2">
              <a:spcBef>
                <a:spcPts val="0"/>
              </a:spcBef>
              <a:spcAft>
                <a:spcPts val="0"/>
              </a:spcAft>
              <a:buClr>
                <a:schemeClr val="accent2"/>
              </a:buClr>
              <a:buSzPts val="1800"/>
              <a:buFont typeface="Space Grotesk"/>
              <a:buNone/>
              <a:defRPr>
                <a:solidFill>
                  <a:schemeClr val="accent2"/>
                </a:solidFill>
              </a:defRPr>
            </a:lvl3pPr>
            <a:lvl4pPr lvl="3">
              <a:spcBef>
                <a:spcPts val="0"/>
              </a:spcBef>
              <a:spcAft>
                <a:spcPts val="0"/>
              </a:spcAft>
              <a:buClr>
                <a:schemeClr val="accent2"/>
              </a:buClr>
              <a:buSzPts val="1800"/>
              <a:buFont typeface="Space Grotesk"/>
              <a:buNone/>
              <a:defRPr>
                <a:solidFill>
                  <a:schemeClr val="accent2"/>
                </a:solidFill>
              </a:defRPr>
            </a:lvl4pPr>
            <a:lvl5pPr lvl="4">
              <a:spcBef>
                <a:spcPts val="0"/>
              </a:spcBef>
              <a:spcAft>
                <a:spcPts val="0"/>
              </a:spcAft>
              <a:buClr>
                <a:schemeClr val="accent2"/>
              </a:buClr>
              <a:buSzPts val="1800"/>
              <a:buFont typeface="Space Grotesk"/>
              <a:buNone/>
              <a:defRPr>
                <a:solidFill>
                  <a:schemeClr val="accent2"/>
                </a:solidFill>
              </a:defRPr>
            </a:lvl5pPr>
            <a:lvl6pPr lvl="5">
              <a:spcBef>
                <a:spcPts val="0"/>
              </a:spcBef>
              <a:spcAft>
                <a:spcPts val="0"/>
              </a:spcAft>
              <a:buClr>
                <a:schemeClr val="accent2"/>
              </a:buClr>
              <a:buSzPts val="1800"/>
              <a:buFont typeface="Space Grotesk"/>
              <a:buNone/>
              <a:defRPr>
                <a:solidFill>
                  <a:schemeClr val="accent2"/>
                </a:solidFill>
              </a:defRPr>
            </a:lvl6pPr>
            <a:lvl7pPr lvl="6">
              <a:spcBef>
                <a:spcPts val="0"/>
              </a:spcBef>
              <a:spcAft>
                <a:spcPts val="0"/>
              </a:spcAft>
              <a:buClr>
                <a:schemeClr val="accent2"/>
              </a:buClr>
              <a:buSzPts val="1800"/>
              <a:buFont typeface="Space Grotesk"/>
              <a:buNone/>
              <a:defRPr>
                <a:solidFill>
                  <a:schemeClr val="accent2"/>
                </a:solidFill>
              </a:defRPr>
            </a:lvl7pPr>
            <a:lvl8pPr lvl="7">
              <a:spcBef>
                <a:spcPts val="0"/>
              </a:spcBef>
              <a:spcAft>
                <a:spcPts val="0"/>
              </a:spcAft>
              <a:buClr>
                <a:schemeClr val="accent2"/>
              </a:buClr>
              <a:buSzPts val="1800"/>
              <a:buFont typeface="Space Grotesk"/>
              <a:buNone/>
              <a:defRPr>
                <a:solidFill>
                  <a:schemeClr val="accent2"/>
                </a:solidFill>
              </a:defRPr>
            </a:lvl8pPr>
            <a:lvl9pPr lvl="8">
              <a:spcBef>
                <a:spcPts val="0"/>
              </a:spcBef>
              <a:spcAft>
                <a:spcPts val="0"/>
              </a:spcAft>
              <a:buClr>
                <a:schemeClr val="accent2"/>
              </a:buClr>
              <a:buSzPts val="1800"/>
              <a:buFont typeface="Space Grotesk"/>
              <a:buNone/>
              <a:defRPr>
                <a:solidFill>
                  <a:schemeClr val="accent2"/>
                </a:solidFill>
              </a:defRPr>
            </a:lvl9pPr>
          </a:lstStyle>
          <a:p/>
        </p:txBody>
      </p:sp>
      <p:sp>
        <p:nvSpPr>
          <p:cNvPr id="221" name="Google Shape;221;p29"/>
          <p:cNvSpPr txBox="1"/>
          <p:nvPr>
            <p:ph idx="7" type="subTitle"/>
          </p:nvPr>
        </p:nvSpPr>
        <p:spPr>
          <a:xfrm>
            <a:off x="631850" y="3452782"/>
            <a:ext cx="2128200" cy="2772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800"/>
              <a:buFont typeface="Space Grotesk"/>
              <a:buNone/>
              <a:defRPr>
                <a:solidFill>
                  <a:schemeClr val="accent2"/>
                </a:solidFill>
              </a:defRPr>
            </a:lvl1pPr>
            <a:lvl2pPr lvl="1">
              <a:spcBef>
                <a:spcPts val="0"/>
              </a:spcBef>
              <a:spcAft>
                <a:spcPts val="0"/>
              </a:spcAft>
              <a:buClr>
                <a:schemeClr val="accent2"/>
              </a:buClr>
              <a:buSzPts val="1800"/>
              <a:buFont typeface="Space Grotesk"/>
              <a:buNone/>
              <a:defRPr>
                <a:solidFill>
                  <a:schemeClr val="accent2"/>
                </a:solidFill>
              </a:defRPr>
            </a:lvl2pPr>
            <a:lvl3pPr lvl="2">
              <a:spcBef>
                <a:spcPts val="0"/>
              </a:spcBef>
              <a:spcAft>
                <a:spcPts val="0"/>
              </a:spcAft>
              <a:buClr>
                <a:schemeClr val="accent2"/>
              </a:buClr>
              <a:buSzPts val="1800"/>
              <a:buFont typeface="Space Grotesk"/>
              <a:buNone/>
              <a:defRPr>
                <a:solidFill>
                  <a:schemeClr val="accent2"/>
                </a:solidFill>
              </a:defRPr>
            </a:lvl3pPr>
            <a:lvl4pPr lvl="3">
              <a:spcBef>
                <a:spcPts val="0"/>
              </a:spcBef>
              <a:spcAft>
                <a:spcPts val="0"/>
              </a:spcAft>
              <a:buClr>
                <a:schemeClr val="accent2"/>
              </a:buClr>
              <a:buSzPts val="1800"/>
              <a:buFont typeface="Space Grotesk"/>
              <a:buNone/>
              <a:defRPr>
                <a:solidFill>
                  <a:schemeClr val="accent2"/>
                </a:solidFill>
              </a:defRPr>
            </a:lvl4pPr>
            <a:lvl5pPr lvl="4">
              <a:spcBef>
                <a:spcPts val="0"/>
              </a:spcBef>
              <a:spcAft>
                <a:spcPts val="0"/>
              </a:spcAft>
              <a:buClr>
                <a:schemeClr val="accent2"/>
              </a:buClr>
              <a:buSzPts val="1800"/>
              <a:buFont typeface="Space Grotesk"/>
              <a:buNone/>
              <a:defRPr>
                <a:solidFill>
                  <a:schemeClr val="accent2"/>
                </a:solidFill>
              </a:defRPr>
            </a:lvl5pPr>
            <a:lvl6pPr lvl="5">
              <a:spcBef>
                <a:spcPts val="0"/>
              </a:spcBef>
              <a:spcAft>
                <a:spcPts val="0"/>
              </a:spcAft>
              <a:buClr>
                <a:schemeClr val="accent2"/>
              </a:buClr>
              <a:buSzPts val="1800"/>
              <a:buFont typeface="Space Grotesk"/>
              <a:buNone/>
              <a:defRPr>
                <a:solidFill>
                  <a:schemeClr val="accent2"/>
                </a:solidFill>
              </a:defRPr>
            </a:lvl6pPr>
            <a:lvl7pPr lvl="6">
              <a:spcBef>
                <a:spcPts val="0"/>
              </a:spcBef>
              <a:spcAft>
                <a:spcPts val="0"/>
              </a:spcAft>
              <a:buClr>
                <a:schemeClr val="accent2"/>
              </a:buClr>
              <a:buSzPts val="1800"/>
              <a:buFont typeface="Space Grotesk"/>
              <a:buNone/>
              <a:defRPr>
                <a:solidFill>
                  <a:schemeClr val="accent2"/>
                </a:solidFill>
              </a:defRPr>
            </a:lvl7pPr>
            <a:lvl8pPr lvl="7">
              <a:spcBef>
                <a:spcPts val="0"/>
              </a:spcBef>
              <a:spcAft>
                <a:spcPts val="0"/>
              </a:spcAft>
              <a:buClr>
                <a:schemeClr val="accent2"/>
              </a:buClr>
              <a:buSzPts val="1800"/>
              <a:buFont typeface="Space Grotesk"/>
              <a:buNone/>
              <a:defRPr>
                <a:solidFill>
                  <a:schemeClr val="accent2"/>
                </a:solidFill>
              </a:defRPr>
            </a:lvl8pPr>
            <a:lvl9pPr lvl="8">
              <a:spcBef>
                <a:spcPts val="0"/>
              </a:spcBef>
              <a:spcAft>
                <a:spcPts val="0"/>
              </a:spcAft>
              <a:buClr>
                <a:schemeClr val="accent2"/>
              </a:buClr>
              <a:buSzPts val="1800"/>
              <a:buFont typeface="Space Grotesk"/>
              <a:buNone/>
              <a:defRPr>
                <a:solidFill>
                  <a:schemeClr val="accent2"/>
                </a:solidFill>
              </a:defRPr>
            </a:lvl9pPr>
          </a:lstStyle>
          <a:p/>
        </p:txBody>
      </p:sp>
      <p:sp>
        <p:nvSpPr>
          <p:cNvPr id="222" name="Google Shape;222;p29"/>
          <p:cNvSpPr txBox="1"/>
          <p:nvPr>
            <p:ph idx="8" type="subTitle"/>
          </p:nvPr>
        </p:nvSpPr>
        <p:spPr>
          <a:xfrm>
            <a:off x="631900" y="4177457"/>
            <a:ext cx="2128200" cy="2772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800"/>
              <a:buFont typeface="Space Grotesk"/>
              <a:buNone/>
              <a:defRPr>
                <a:solidFill>
                  <a:schemeClr val="accent2"/>
                </a:solidFill>
              </a:defRPr>
            </a:lvl1pPr>
            <a:lvl2pPr lvl="1">
              <a:spcBef>
                <a:spcPts val="0"/>
              </a:spcBef>
              <a:spcAft>
                <a:spcPts val="0"/>
              </a:spcAft>
              <a:buClr>
                <a:schemeClr val="accent2"/>
              </a:buClr>
              <a:buSzPts val="1800"/>
              <a:buFont typeface="Space Grotesk"/>
              <a:buNone/>
              <a:defRPr>
                <a:solidFill>
                  <a:schemeClr val="accent2"/>
                </a:solidFill>
              </a:defRPr>
            </a:lvl2pPr>
            <a:lvl3pPr lvl="2">
              <a:spcBef>
                <a:spcPts val="0"/>
              </a:spcBef>
              <a:spcAft>
                <a:spcPts val="0"/>
              </a:spcAft>
              <a:buClr>
                <a:schemeClr val="accent2"/>
              </a:buClr>
              <a:buSzPts val="1800"/>
              <a:buFont typeface="Space Grotesk"/>
              <a:buNone/>
              <a:defRPr>
                <a:solidFill>
                  <a:schemeClr val="accent2"/>
                </a:solidFill>
              </a:defRPr>
            </a:lvl3pPr>
            <a:lvl4pPr lvl="3">
              <a:spcBef>
                <a:spcPts val="0"/>
              </a:spcBef>
              <a:spcAft>
                <a:spcPts val="0"/>
              </a:spcAft>
              <a:buClr>
                <a:schemeClr val="accent2"/>
              </a:buClr>
              <a:buSzPts val="1800"/>
              <a:buFont typeface="Space Grotesk"/>
              <a:buNone/>
              <a:defRPr>
                <a:solidFill>
                  <a:schemeClr val="accent2"/>
                </a:solidFill>
              </a:defRPr>
            </a:lvl4pPr>
            <a:lvl5pPr lvl="4">
              <a:spcBef>
                <a:spcPts val="0"/>
              </a:spcBef>
              <a:spcAft>
                <a:spcPts val="0"/>
              </a:spcAft>
              <a:buClr>
                <a:schemeClr val="accent2"/>
              </a:buClr>
              <a:buSzPts val="1800"/>
              <a:buFont typeface="Space Grotesk"/>
              <a:buNone/>
              <a:defRPr>
                <a:solidFill>
                  <a:schemeClr val="accent2"/>
                </a:solidFill>
              </a:defRPr>
            </a:lvl5pPr>
            <a:lvl6pPr lvl="5">
              <a:spcBef>
                <a:spcPts val="0"/>
              </a:spcBef>
              <a:spcAft>
                <a:spcPts val="0"/>
              </a:spcAft>
              <a:buClr>
                <a:schemeClr val="accent2"/>
              </a:buClr>
              <a:buSzPts val="1800"/>
              <a:buFont typeface="Space Grotesk"/>
              <a:buNone/>
              <a:defRPr>
                <a:solidFill>
                  <a:schemeClr val="accent2"/>
                </a:solidFill>
              </a:defRPr>
            </a:lvl6pPr>
            <a:lvl7pPr lvl="6">
              <a:spcBef>
                <a:spcPts val="0"/>
              </a:spcBef>
              <a:spcAft>
                <a:spcPts val="0"/>
              </a:spcAft>
              <a:buClr>
                <a:schemeClr val="accent2"/>
              </a:buClr>
              <a:buSzPts val="1800"/>
              <a:buFont typeface="Space Grotesk"/>
              <a:buNone/>
              <a:defRPr>
                <a:solidFill>
                  <a:schemeClr val="accent2"/>
                </a:solidFill>
              </a:defRPr>
            </a:lvl7pPr>
            <a:lvl8pPr lvl="7">
              <a:spcBef>
                <a:spcPts val="0"/>
              </a:spcBef>
              <a:spcAft>
                <a:spcPts val="0"/>
              </a:spcAft>
              <a:buClr>
                <a:schemeClr val="accent2"/>
              </a:buClr>
              <a:buSzPts val="1800"/>
              <a:buFont typeface="Space Grotesk"/>
              <a:buNone/>
              <a:defRPr>
                <a:solidFill>
                  <a:schemeClr val="accent2"/>
                </a:solidFill>
              </a:defRPr>
            </a:lvl8pPr>
            <a:lvl9pPr lvl="8">
              <a:spcBef>
                <a:spcPts val="0"/>
              </a:spcBef>
              <a:spcAft>
                <a:spcPts val="0"/>
              </a:spcAft>
              <a:buClr>
                <a:schemeClr val="accent2"/>
              </a:buClr>
              <a:buSzPts val="1800"/>
              <a:buFont typeface="Space Grotesk"/>
              <a:buNone/>
              <a:defRPr>
                <a:solidFill>
                  <a:schemeClr val="accent2"/>
                </a:solidFill>
              </a:defRPr>
            </a:lvl9pPr>
          </a:lstStyle>
          <a:p/>
        </p:txBody>
      </p:sp>
      <p:sp>
        <p:nvSpPr>
          <p:cNvPr id="223" name="Google Shape;223;p29"/>
          <p:cNvSpPr txBox="1"/>
          <p:nvPr>
            <p:ph idx="9" type="body"/>
          </p:nvPr>
        </p:nvSpPr>
        <p:spPr>
          <a:xfrm>
            <a:off x="2906500" y="4194625"/>
            <a:ext cx="3376200" cy="330900"/>
          </a:xfrm>
          <a:prstGeom prst="rect">
            <a:avLst/>
          </a:prstGeom>
          <a:noFill/>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224" name="Google Shape;224;p29"/>
          <p:cNvSpPr txBox="1"/>
          <p:nvPr>
            <p:ph idx="13" type="body"/>
          </p:nvPr>
        </p:nvSpPr>
        <p:spPr>
          <a:xfrm>
            <a:off x="2906400" y="3479438"/>
            <a:ext cx="3376200" cy="330900"/>
          </a:xfrm>
          <a:prstGeom prst="rect">
            <a:avLst/>
          </a:prstGeom>
          <a:noFill/>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225" name="Google Shape;225;p29"/>
          <p:cNvSpPr txBox="1"/>
          <p:nvPr>
            <p:ph idx="14" type="body"/>
          </p:nvPr>
        </p:nvSpPr>
        <p:spPr>
          <a:xfrm>
            <a:off x="2906400" y="2764263"/>
            <a:ext cx="3376200" cy="330900"/>
          </a:xfrm>
          <a:prstGeom prst="rect">
            <a:avLst/>
          </a:prstGeom>
          <a:noFill/>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226" name="Google Shape;226;p29"/>
          <p:cNvSpPr txBox="1"/>
          <p:nvPr>
            <p:ph idx="15" type="body"/>
          </p:nvPr>
        </p:nvSpPr>
        <p:spPr>
          <a:xfrm>
            <a:off x="2906400" y="2048313"/>
            <a:ext cx="3376200" cy="330900"/>
          </a:xfrm>
          <a:prstGeom prst="rect">
            <a:avLst/>
          </a:prstGeom>
          <a:noFill/>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 Alt 1">
  <p:cSld name="BLANK_1_1_1_1_1_1_1_1_1_1_1">
    <p:bg>
      <p:bgPr>
        <a:gradFill>
          <a:gsLst>
            <a:gs pos="0">
              <a:schemeClr val="accent4"/>
            </a:gs>
            <a:gs pos="100000">
              <a:schemeClr val="dk1"/>
            </a:gs>
          </a:gsLst>
          <a:lin ang="5400012" scaled="0"/>
        </a:gradFill>
      </p:bgPr>
    </p:bg>
    <p:spTree>
      <p:nvGrpSpPr>
        <p:cNvPr id="227" name="Shape 227"/>
        <p:cNvGrpSpPr/>
        <p:nvPr/>
      </p:nvGrpSpPr>
      <p:grpSpPr>
        <a:xfrm>
          <a:off x="0" y="0"/>
          <a:ext cx="0" cy="0"/>
          <a:chOff x="0" y="0"/>
          <a:chExt cx="0" cy="0"/>
        </a:xfrm>
      </p:grpSpPr>
      <p:sp>
        <p:nvSpPr>
          <p:cNvPr id="228" name="Google Shape;228;p30"/>
          <p:cNvSpPr/>
          <p:nvPr/>
        </p:nvSpPr>
        <p:spPr>
          <a:xfrm>
            <a:off x="8891100" y="228600"/>
            <a:ext cx="24300" cy="1354500"/>
          </a:xfrm>
          <a:prstGeom prst="rect">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29" name="Google Shape;229;p30"/>
          <p:cNvSpPr/>
          <p:nvPr/>
        </p:nvSpPr>
        <p:spPr>
          <a:xfrm flipH="1" rot="10800000">
            <a:off x="8891100" y="3225473"/>
            <a:ext cx="24300" cy="744600"/>
          </a:xfrm>
          <a:prstGeom prst="rect">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0" name="Google Shape;230;p30"/>
          <p:cNvSpPr/>
          <p:nvPr/>
        </p:nvSpPr>
        <p:spPr>
          <a:xfrm>
            <a:off x="8891100" y="2283200"/>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1" name="Google Shape;231;p30"/>
          <p:cNvSpPr/>
          <p:nvPr/>
        </p:nvSpPr>
        <p:spPr>
          <a:xfrm>
            <a:off x="8891100" y="4888013"/>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2" name="Google Shape;232;p30"/>
          <p:cNvSpPr/>
          <p:nvPr/>
        </p:nvSpPr>
        <p:spPr>
          <a:xfrm>
            <a:off x="8891100" y="2392138"/>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3" name="Google Shape;233;p30"/>
          <p:cNvSpPr/>
          <p:nvPr/>
        </p:nvSpPr>
        <p:spPr>
          <a:xfrm>
            <a:off x="8891100" y="2501063"/>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4" name="Google Shape;234;p30"/>
          <p:cNvSpPr/>
          <p:nvPr/>
        </p:nvSpPr>
        <p:spPr>
          <a:xfrm>
            <a:off x="-4353375" y="-4359625"/>
            <a:ext cx="8713800" cy="8713800"/>
          </a:xfrm>
          <a:prstGeom prst="pie">
            <a:avLst>
              <a:gd fmla="val 2137" name="adj1"/>
              <a:gd fmla="val 5410266" name="adj2"/>
            </a:avLst>
          </a:prstGeom>
          <a:gradFill>
            <a:gsLst>
              <a:gs pos="0">
                <a:schemeClr val="dk1"/>
              </a:gs>
              <a:gs pos="28000">
                <a:schemeClr val="dk1"/>
              </a:gs>
              <a:gs pos="100000">
                <a:schemeClr val="dk2"/>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5" name="Google Shape;235;p30"/>
          <p:cNvSpPr/>
          <p:nvPr/>
        </p:nvSpPr>
        <p:spPr>
          <a:xfrm>
            <a:off x="7661425" y="1330972"/>
            <a:ext cx="406500" cy="406500"/>
          </a:xfrm>
          <a:prstGeom prst="ellipse">
            <a:avLst/>
          </a:prstGeom>
          <a:gradFill>
            <a:gsLst>
              <a:gs pos="0">
                <a:schemeClr val="dk1"/>
              </a:gs>
              <a:gs pos="31000">
                <a:schemeClr val="dk1"/>
              </a:gs>
              <a:gs pos="100000">
                <a:schemeClr val="accent4"/>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6" name="Google Shape;236;p30"/>
          <p:cNvSpPr txBox="1"/>
          <p:nvPr>
            <p:ph idx="1" type="subTitle"/>
          </p:nvPr>
        </p:nvSpPr>
        <p:spPr>
          <a:xfrm>
            <a:off x="228600" y="3629463"/>
            <a:ext cx="256800" cy="1107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
        <p:nvSpPr>
          <p:cNvPr id="237" name="Google Shape;237;p30"/>
          <p:cNvSpPr/>
          <p:nvPr/>
        </p:nvSpPr>
        <p:spPr>
          <a:xfrm>
            <a:off x="5772475" y="912625"/>
            <a:ext cx="1243200" cy="1243200"/>
          </a:xfrm>
          <a:prstGeom prst="ellipse">
            <a:avLst/>
          </a:prstGeom>
          <a:gradFill>
            <a:gsLst>
              <a:gs pos="0">
                <a:schemeClr val="dk1"/>
              </a:gs>
              <a:gs pos="28000">
                <a:schemeClr val="dk1"/>
              </a:gs>
              <a:gs pos="100000">
                <a:schemeClr val="dk2"/>
              </a:gs>
            </a:gsLst>
            <a:lin ang="13500032"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38" name="Google Shape;238;p30"/>
          <p:cNvSpPr txBox="1"/>
          <p:nvPr>
            <p:ph idx="2" type="subTitle"/>
          </p:nvPr>
        </p:nvSpPr>
        <p:spPr>
          <a:xfrm>
            <a:off x="541125" y="2779925"/>
            <a:ext cx="2818200" cy="138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Space Grotesk"/>
              <a:buNone/>
              <a:defRPr sz="1000"/>
            </a:lvl1pPr>
            <a:lvl2pPr lvl="1">
              <a:spcBef>
                <a:spcPts val="0"/>
              </a:spcBef>
              <a:spcAft>
                <a:spcPts val="0"/>
              </a:spcAft>
              <a:buClr>
                <a:schemeClr val="lt1"/>
              </a:buClr>
              <a:buSzPts val="1000"/>
              <a:buFont typeface="Space Grotesk"/>
              <a:buNone/>
              <a:defRPr sz="1000"/>
            </a:lvl2pPr>
            <a:lvl3pPr lvl="2">
              <a:spcBef>
                <a:spcPts val="0"/>
              </a:spcBef>
              <a:spcAft>
                <a:spcPts val="0"/>
              </a:spcAft>
              <a:buClr>
                <a:schemeClr val="lt1"/>
              </a:buClr>
              <a:buSzPts val="1000"/>
              <a:buFont typeface="Space Grotesk"/>
              <a:buNone/>
              <a:defRPr sz="1000"/>
            </a:lvl3pPr>
            <a:lvl4pPr lvl="3">
              <a:spcBef>
                <a:spcPts val="0"/>
              </a:spcBef>
              <a:spcAft>
                <a:spcPts val="0"/>
              </a:spcAft>
              <a:buClr>
                <a:schemeClr val="lt1"/>
              </a:buClr>
              <a:buSzPts val="1000"/>
              <a:buFont typeface="Space Grotesk"/>
              <a:buNone/>
              <a:defRPr sz="1000"/>
            </a:lvl4pPr>
            <a:lvl5pPr lvl="4">
              <a:spcBef>
                <a:spcPts val="0"/>
              </a:spcBef>
              <a:spcAft>
                <a:spcPts val="0"/>
              </a:spcAft>
              <a:buClr>
                <a:schemeClr val="lt1"/>
              </a:buClr>
              <a:buSzPts val="1000"/>
              <a:buFont typeface="Space Grotesk"/>
              <a:buNone/>
              <a:defRPr sz="1000"/>
            </a:lvl5pPr>
            <a:lvl6pPr lvl="5">
              <a:spcBef>
                <a:spcPts val="0"/>
              </a:spcBef>
              <a:spcAft>
                <a:spcPts val="0"/>
              </a:spcAft>
              <a:buClr>
                <a:schemeClr val="lt1"/>
              </a:buClr>
              <a:buSzPts val="1000"/>
              <a:buFont typeface="Space Grotesk"/>
              <a:buNone/>
              <a:defRPr sz="1000"/>
            </a:lvl6pPr>
            <a:lvl7pPr lvl="6">
              <a:spcBef>
                <a:spcPts val="0"/>
              </a:spcBef>
              <a:spcAft>
                <a:spcPts val="0"/>
              </a:spcAft>
              <a:buClr>
                <a:schemeClr val="lt1"/>
              </a:buClr>
              <a:buSzPts val="1000"/>
              <a:buFont typeface="Space Grotesk"/>
              <a:buNone/>
              <a:defRPr sz="1000"/>
            </a:lvl7pPr>
            <a:lvl8pPr lvl="7">
              <a:spcBef>
                <a:spcPts val="0"/>
              </a:spcBef>
              <a:spcAft>
                <a:spcPts val="0"/>
              </a:spcAft>
              <a:buClr>
                <a:schemeClr val="lt1"/>
              </a:buClr>
              <a:buSzPts val="1000"/>
              <a:buFont typeface="Space Grotesk"/>
              <a:buNone/>
              <a:defRPr sz="1000"/>
            </a:lvl8pPr>
            <a:lvl9pPr lvl="8">
              <a:spcBef>
                <a:spcPts val="0"/>
              </a:spcBef>
              <a:spcAft>
                <a:spcPts val="0"/>
              </a:spcAft>
              <a:buClr>
                <a:schemeClr val="lt1"/>
              </a:buClr>
              <a:buSzPts val="1000"/>
              <a:buFont typeface="Space Grotesk"/>
              <a:buNone/>
              <a:defRPr sz="1000"/>
            </a:lvl9pPr>
          </a:lstStyle>
          <a:p/>
        </p:txBody>
      </p:sp>
      <p:sp>
        <p:nvSpPr>
          <p:cNvPr id="239" name="Google Shape;239;p30"/>
          <p:cNvSpPr txBox="1"/>
          <p:nvPr>
            <p:ph type="title"/>
          </p:nvPr>
        </p:nvSpPr>
        <p:spPr>
          <a:xfrm>
            <a:off x="212450" y="177900"/>
            <a:ext cx="57894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40" name="Google Shape;240;p30"/>
          <p:cNvSpPr txBox="1"/>
          <p:nvPr>
            <p:ph idx="3" type="subTitle"/>
          </p:nvPr>
        </p:nvSpPr>
        <p:spPr>
          <a:xfrm>
            <a:off x="541125" y="3001750"/>
            <a:ext cx="2818200" cy="110700"/>
          </a:xfrm>
          <a:prstGeom prst="rect">
            <a:avLst/>
          </a:prstGeom>
        </p:spPr>
        <p:txBody>
          <a:bodyPr anchorCtr="0" anchor="ctr" bIns="0" lIns="0" spcFirstLastPara="1" rIns="0" wrap="square" tIns="0">
            <a:noAutofit/>
          </a:bodyPr>
          <a:lstStyle>
            <a:lvl1pPr lvl="0">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1pPr>
            <a:lvl2pPr lvl="1">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2pPr>
            <a:lvl3pPr lvl="2">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3pPr>
            <a:lvl4pPr lvl="3">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4pPr>
            <a:lvl5pPr lvl="4">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5pPr>
            <a:lvl6pPr lvl="5">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6pPr>
            <a:lvl7pPr lvl="6">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7pPr>
            <a:lvl8pPr lvl="7">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8pPr>
            <a:lvl9pPr lvl="8">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9pPr>
          </a:lstStyle>
          <a:p/>
        </p:txBody>
      </p:sp>
      <p:sp>
        <p:nvSpPr>
          <p:cNvPr id="241" name="Google Shape;241;p30"/>
          <p:cNvSpPr txBox="1"/>
          <p:nvPr>
            <p:ph idx="4" type="subTitle"/>
          </p:nvPr>
        </p:nvSpPr>
        <p:spPr>
          <a:xfrm>
            <a:off x="228600" y="2767150"/>
            <a:ext cx="256800" cy="1107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
        <p:nvSpPr>
          <p:cNvPr id="242" name="Google Shape;242;p30"/>
          <p:cNvSpPr txBox="1"/>
          <p:nvPr>
            <p:ph idx="5" type="subTitle"/>
          </p:nvPr>
        </p:nvSpPr>
        <p:spPr>
          <a:xfrm>
            <a:off x="3914650" y="2779925"/>
            <a:ext cx="2818200" cy="138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Space Grotesk"/>
              <a:buNone/>
              <a:defRPr sz="1000"/>
            </a:lvl1pPr>
            <a:lvl2pPr lvl="1">
              <a:spcBef>
                <a:spcPts val="0"/>
              </a:spcBef>
              <a:spcAft>
                <a:spcPts val="0"/>
              </a:spcAft>
              <a:buClr>
                <a:schemeClr val="lt1"/>
              </a:buClr>
              <a:buSzPts val="1000"/>
              <a:buFont typeface="Space Grotesk"/>
              <a:buNone/>
              <a:defRPr sz="1000"/>
            </a:lvl2pPr>
            <a:lvl3pPr lvl="2">
              <a:spcBef>
                <a:spcPts val="0"/>
              </a:spcBef>
              <a:spcAft>
                <a:spcPts val="0"/>
              </a:spcAft>
              <a:buClr>
                <a:schemeClr val="lt1"/>
              </a:buClr>
              <a:buSzPts val="1000"/>
              <a:buFont typeface="Space Grotesk"/>
              <a:buNone/>
              <a:defRPr sz="1000"/>
            </a:lvl3pPr>
            <a:lvl4pPr lvl="3">
              <a:spcBef>
                <a:spcPts val="0"/>
              </a:spcBef>
              <a:spcAft>
                <a:spcPts val="0"/>
              </a:spcAft>
              <a:buClr>
                <a:schemeClr val="lt1"/>
              </a:buClr>
              <a:buSzPts val="1000"/>
              <a:buFont typeface="Space Grotesk"/>
              <a:buNone/>
              <a:defRPr sz="1000"/>
            </a:lvl4pPr>
            <a:lvl5pPr lvl="4">
              <a:spcBef>
                <a:spcPts val="0"/>
              </a:spcBef>
              <a:spcAft>
                <a:spcPts val="0"/>
              </a:spcAft>
              <a:buClr>
                <a:schemeClr val="lt1"/>
              </a:buClr>
              <a:buSzPts val="1000"/>
              <a:buFont typeface="Space Grotesk"/>
              <a:buNone/>
              <a:defRPr sz="1000"/>
            </a:lvl5pPr>
            <a:lvl6pPr lvl="5">
              <a:spcBef>
                <a:spcPts val="0"/>
              </a:spcBef>
              <a:spcAft>
                <a:spcPts val="0"/>
              </a:spcAft>
              <a:buClr>
                <a:schemeClr val="lt1"/>
              </a:buClr>
              <a:buSzPts val="1000"/>
              <a:buFont typeface="Space Grotesk"/>
              <a:buNone/>
              <a:defRPr sz="1000"/>
            </a:lvl6pPr>
            <a:lvl7pPr lvl="6">
              <a:spcBef>
                <a:spcPts val="0"/>
              </a:spcBef>
              <a:spcAft>
                <a:spcPts val="0"/>
              </a:spcAft>
              <a:buClr>
                <a:schemeClr val="lt1"/>
              </a:buClr>
              <a:buSzPts val="1000"/>
              <a:buFont typeface="Space Grotesk"/>
              <a:buNone/>
              <a:defRPr sz="1000"/>
            </a:lvl7pPr>
            <a:lvl8pPr lvl="7">
              <a:spcBef>
                <a:spcPts val="0"/>
              </a:spcBef>
              <a:spcAft>
                <a:spcPts val="0"/>
              </a:spcAft>
              <a:buClr>
                <a:schemeClr val="lt1"/>
              </a:buClr>
              <a:buSzPts val="1000"/>
              <a:buFont typeface="Space Grotesk"/>
              <a:buNone/>
              <a:defRPr sz="1000"/>
            </a:lvl8pPr>
            <a:lvl9pPr lvl="8">
              <a:spcBef>
                <a:spcPts val="0"/>
              </a:spcBef>
              <a:spcAft>
                <a:spcPts val="0"/>
              </a:spcAft>
              <a:buClr>
                <a:schemeClr val="lt1"/>
              </a:buClr>
              <a:buSzPts val="1000"/>
              <a:buFont typeface="Space Grotesk"/>
              <a:buNone/>
              <a:defRPr sz="1000"/>
            </a:lvl9pPr>
          </a:lstStyle>
          <a:p/>
        </p:txBody>
      </p:sp>
      <p:sp>
        <p:nvSpPr>
          <p:cNvPr id="243" name="Google Shape;243;p30"/>
          <p:cNvSpPr txBox="1"/>
          <p:nvPr>
            <p:ph idx="6" type="subTitle"/>
          </p:nvPr>
        </p:nvSpPr>
        <p:spPr>
          <a:xfrm>
            <a:off x="3914650" y="3001750"/>
            <a:ext cx="2818200" cy="110700"/>
          </a:xfrm>
          <a:prstGeom prst="rect">
            <a:avLst/>
          </a:prstGeom>
        </p:spPr>
        <p:txBody>
          <a:bodyPr anchorCtr="0" anchor="ctr" bIns="0" lIns="0" spcFirstLastPara="1" rIns="0" wrap="square" tIns="0">
            <a:noAutofit/>
          </a:bodyPr>
          <a:lstStyle>
            <a:lvl1pPr lvl="0">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1pPr>
            <a:lvl2pPr lvl="1">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2pPr>
            <a:lvl3pPr lvl="2">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3pPr>
            <a:lvl4pPr lvl="3">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4pPr>
            <a:lvl5pPr lvl="4">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5pPr>
            <a:lvl6pPr lvl="5">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6pPr>
            <a:lvl7pPr lvl="6">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7pPr>
            <a:lvl8pPr lvl="7">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8pPr>
            <a:lvl9pPr lvl="8">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9pPr>
          </a:lstStyle>
          <a:p/>
        </p:txBody>
      </p:sp>
      <p:sp>
        <p:nvSpPr>
          <p:cNvPr id="244" name="Google Shape;244;p30"/>
          <p:cNvSpPr txBox="1"/>
          <p:nvPr>
            <p:ph idx="7" type="subTitle"/>
          </p:nvPr>
        </p:nvSpPr>
        <p:spPr>
          <a:xfrm>
            <a:off x="3602125" y="2767150"/>
            <a:ext cx="256800" cy="1107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
        <p:nvSpPr>
          <p:cNvPr id="245" name="Google Shape;245;p30"/>
          <p:cNvSpPr txBox="1"/>
          <p:nvPr>
            <p:ph idx="8" type="subTitle"/>
          </p:nvPr>
        </p:nvSpPr>
        <p:spPr>
          <a:xfrm>
            <a:off x="541125" y="4504538"/>
            <a:ext cx="2818200" cy="138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Space Grotesk"/>
              <a:buNone/>
              <a:defRPr sz="1000"/>
            </a:lvl1pPr>
            <a:lvl2pPr lvl="1">
              <a:spcBef>
                <a:spcPts val="0"/>
              </a:spcBef>
              <a:spcAft>
                <a:spcPts val="0"/>
              </a:spcAft>
              <a:buClr>
                <a:schemeClr val="lt1"/>
              </a:buClr>
              <a:buSzPts val="1000"/>
              <a:buFont typeface="Space Grotesk"/>
              <a:buNone/>
              <a:defRPr sz="1000"/>
            </a:lvl2pPr>
            <a:lvl3pPr lvl="2">
              <a:spcBef>
                <a:spcPts val="0"/>
              </a:spcBef>
              <a:spcAft>
                <a:spcPts val="0"/>
              </a:spcAft>
              <a:buClr>
                <a:schemeClr val="lt1"/>
              </a:buClr>
              <a:buSzPts val="1000"/>
              <a:buFont typeface="Space Grotesk"/>
              <a:buNone/>
              <a:defRPr sz="1000"/>
            </a:lvl3pPr>
            <a:lvl4pPr lvl="3">
              <a:spcBef>
                <a:spcPts val="0"/>
              </a:spcBef>
              <a:spcAft>
                <a:spcPts val="0"/>
              </a:spcAft>
              <a:buClr>
                <a:schemeClr val="lt1"/>
              </a:buClr>
              <a:buSzPts val="1000"/>
              <a:buFont typeface="Space Grotesk"/>
              <a:buNone/>
              <a:defRPr sz="1000"/>
            </a:lvl4pPr>
            <a:lvl5pPr lvl="4">
              <a:spcBef>
                <a:spcPts val="0"/>
              </a:spcBef>
              <a:spcAft>
                <a:spcPts val="0"/>
              </a:spcAft>
              <a:buClr>
                <a:schemeClr val="lt1"/>
              </a:buClr>
              <a:buSzPts val="1000"/>
              <a:buFont typeface="Space Grotesk"/>
              <a:buNone/>
              <a:defRPr sz="1000"/>
            </a:lvl5pPr>
            <a:lvl6pPr lvl="5">
              <a:spcBef>
                <a:spcPts val="0"/>
              </a:spcBef>
              <a:spcAft>
                <a:spcPts val="0"/>
              </a:spcAft>
              <a:buClr>
                <a:schemeClr val="lt1"/>
              </a:buClr>
              <a:buSzPts val="1000"/>
              <a:buFont typeface="Space Grotesk"/>
              <a:buNone/>
              <a:defRPr sz="1000"/>
            </a:lvl6pPr>
            <a:lvl7pPr lvl="6">
              <a:spcBef>
                <a:spcPts val="0"/>
              </a:spcBef>
              <a:spcAft>
                <a:spcPts val="0"/>
              </a:spcAft>
              <a:buClr>
                <a:schemeClr val="lt1"/>
              </a:buClr>
              <a:buSzPts val="1000"/>
              <a:buFont typeface="Space Grotesk"/>
              <a:buNone/>
              <a:defRPr sz="1000"/>
            </a:lvl7pPr>
            <a:lvl8pPr lvl="7">
              <a:spcBef>
                <a:spcPts val="0"/>
              </a:spcBef>
              <a:spcAft>
                <a:spcPts val="0"/>
              </a:spcAft>
              <a:buClr>
                <a:schemeClr val="lt1"/>
              </a:buClr>
              <a:buSzPts val="1000"/>
              <a:buFont typeface="Space Grotesk"/>
              <a:buNone/>
              <a:defRPr sz="1000"/>
            </a:lvl8pPr>
            <a:lvl9pPr lvl="8">
              <a:spcBef>
                <a:spcPts val="0"/>
              </a:spcBef>
              <a:spcAft>
                <a:spcPts val="0"/>
              </a:spcAft>
              <a:buClr>
                <a:schemeClr val="lt1"/>
              </a:buClr>
              <a:buSzPts val="1000"/>
              <a:buFont typeface="Space Grotesk"/>
              <a:buNone/>
              <a:defRPr sz="1000"/>
            </a:lvl9pPr>
          </a:lstStyle>
          <a:p/>
        </p:txBody>
      </p:sp>
      <p:sp>
        <p:nvSpPr>
          <p:cNvPr id="246" name="Google Shape;246;p30"/>
          <p:cNvSpPr txBox="1"/>
          <p:nvPr>
            <p:ph idx="9" type="subTitle"/>
          </p:nvPr>
        </p:nvSpPr>
        <p:spPr>
          <a:xfrm>
            <a:off x="541125" y="4726363"/>
            <a:ext cx="2818200" cy="110700"/>
          </a:xfrm>
          <a:prstGeom prst="rect">
            <a:avLst/>
          </a:prstGeom>
        </p:spPr>
        <p:txBody>
          <a:bodyPr anchorCtr="0" anchor="ctr" bIns="0" lIns="0" spcFirstLastPara="1" rIns="0" wrap="square" tIns="0">
            <a:noAutofit/>
          </a:bodyPr>
          <a:lstStyle>
            <a:lvl1pPr lvl="0">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1pPr>
            <a:lvl2pPr lvl="1">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2pPr>
            <a:lvl3pPr lvl="2">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3pPr>
            <a:lvl4pPr lvl="3">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4pPr>
            <a:lvl5pPr lvl="4">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5pPr>
            <a:lvl6pPr lvl="5">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6pPr>
            <a:lvl7pPr lvl="6">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7pPr>
            <a:lvl8pPr lvl="7">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8pPr>
            <a:lvl9pPr lvl="8">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9pPr>
          </a:lstStyle>
          <a:p/>
        </p:txBody>
      </p:sp>
      <p:sp>
        <p:nvSpPr>
          <p:cNvPr id="247" name="Google Shape;247;p30"/>
          <p:cNvSpPr txBox="1"/>
          <p:nvPr>
            <p:ph idx="13" type="subTitle"/>
          </p:nvPr>
        </p:nvSpPr>
        <p:spPr>
          <a:xfrm>
            <a:off x="228600" y="4491763"/>
            <a:ext cx="256800" cy="1107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
        <p:nvSpPr>
          <p:cNvPr id="248" name="Google Shape;248;p30"/>
          <p:cNvSpPr txBox="1"/>
          <p:nvPr>
            <p:ph idx="14" type="subTitle"/>
          </p:nvPr>
        </p:nvSpPr>
        <p:spPr>
          <a:xfrm>
            <a:off x="3914650" y="4504538"/>
            <a:ext cx="2818200" cy="138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Space Grotesk"/>
              <a:buNone/>
              <a:defRPr sz="1000"/>
            </a:lvl1pPr>
            <a:lvl2pPr lvl="1">
              <a:spcBef>
                <a:spcPts val="0"/>
              </a:spcBef>
              <a:spcAft>
                <a:spcPts val="0"/>
              </a:spcAft>
              <a:buClr>
                <a:schemeClr val="lt1"/>
              </a:buClr>
              <a:buSzPts val="1000"/>
              <a:buFont typeface="Space Grotesk"/>
              <a:buNone/>
              <a:defRPr sz="1000"/>
            </a:lvl2pPr>
            <a:lvl3pPr lvl="2">
              <a:spcBef>
                <a:spcPts val="0"/>
              </a:spcBef>
              <a:spcAft>
                <a:spcPts val="0"/>
              </a:spcAft>
              <a:buClr>
                <a:schemeClr val="lt1"/>
              </a:buClr>
              <a:buSzPts val="1000"/>
              <a:buFont typeface="Space Grotesk"/>
              <a:buNone/>
              <a:defRPr sz="1000"/>
            </a:lvl3pPr>
            <a:lvl4pPr lvl="3">
              <a:spcBef>
                <a:spcPts val="0"/>
              </a:spcBef>
              <a:spcAft>
                <a:spcPts val="0"/>
              </a:spcAft>
              <a:buClr>
                <a:schemeClr val="lt1"/>
              </a:buClr>
              <a:buSzPts val="1000"/>
              <a:buFont typeface="Space Grotesk"/>
              <a:buNone/>
              <a:defRPr sz="1000"/>
            </a:lvl4pPr>
            <a:lvl5pPr lvl="4">
              <a:spcBef>
                <a:spcPts val="0"/>
              </a:spcBef>
              <a:spcAft>
                <a:spcPts val="0"/>
              </a:spcAft>
              <a:buClr>
                <a:schemeClr val="lt1"/>
              </a:buClr>
              <a:buSzPts val="1000"/>
              <a:buFont typeface="Space Grotesk"/>
              <a:buNone/>
              <a:defRPr sz="1000"/>
            </a:lvl5pPr>
            <a:lvl6pPr lvl="5">
              <a:spcBef>
                <a:spcPts val="0"/>
              </a:spcBef>
              <a:spcAft>
                <a:spcPts val="0"/>
              </a:spcAft>
              <a:buClr>
                <a:schemeClr val="lt1"/>
              </a:buClr>
              <a:buSzPts val="1000"/>
              <a:buFont typeface="Space Grotesk"/>
              <a:buNone/>
              <a:defRPr sz="1000"/>
            </a:lvl6pPr>
            <a:lvl7pPr lvl="6">
              <a:spcBef>
                <a:spcPts val="0"/>
              </a:spcBef>
              <a:spcAft>
                <a:spcPts val="0"/>
              </a:spcAft>
              <a:buClr>
                <a:schemeClr val="lt1"/>
              </a:buClr>
              <a:buSzPts val="1000"/>
              <a:buFont typeface="Space Grotesk"/>
              <a:buNone/>
              <a:defRPr sz="1000"/>
            </a:lvl7pPr>
            <a:lvl8pPr lvl="7">
              <a:spcBef>
                <a:spcPts val="0"/>
              </a:spcBef>
              <a:spcAft>
                <a:spcPts val="0"/>
              </a:spcAft>
              <a:buClr>
                <a:schemeClr val="lt1"/>
              </a:buClr>
              <a:buSzPts val="1000"/>
              <a:buFont typeface="Space Grotesk"/>
              <a:buNone/>
              <a:defRPr sz="1000"/>
            </a:lvl8pPr>
            <a:lvl9pPr lvl="8">
              <a:spcBef>
                <a:spcPts val="0"/>
              </a:spcBef>
              <a:spcAft>
                <a:spcPts val="0"/>
              </a:spcAft>
              <a:buClr>
                <a:schemeClr val="lt1"/>
              </a:buClr>
              <a:buSzPts val="1000"/>
              <a:buFont typeface="Space Grotesk"/>
              <a:buNone/>
              <a:defRPr sz="1000"/>
            </a:lvl9pPr>
          </a:lstStyle>
          <a:p/>
        </p:txBody>
      </p:sp>
      <p:sp>
        <p:nvSpPr>
          <p:cNvPr id="249" name="Google Shape;249;p30"/>
          <p:cNvSpPr txBox="1"/>
          <p:nvPr>
            <p:ph idx="15" type="subTitle"/>
          </p:nvPr>
        </p:nvSpPr>
        <p:spPr>
          <a:xfrm>
            <a:off x="3914650" y="4726363"/>
            <a:ext cx="2818200" cy="110700"/>
          </a:xfrm>
          <a:prstGeom prst="rect">
            <a:avLst/>
          </a:prstGeom>
        </p:spPr>
        <p:txBody>
          <a:bodyPr anchorCtr="0" anchor="ctr" bIns="0" lIns="0" spcFirstLastPara="1" rIns="0" wrap="square" tIns="0">
            <a:noAutofit/>
          </a:bodyPr>
          <a:lstStyle>
            <a:lvl1pPr lvl="0">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1pPr>
            <a:lvl2pPr lvl="1">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2pPr>
            <a:lvl3pPr lvl="2">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3pPr>
            <a:lvl4pPr lvl="3">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4pPr>
            <a:lvl5pPr lvl="4">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5pPr>
            <a:lvl6pPr lvl="5">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6pPr>
            <a:lvl7pPr lvl="6">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7pPr>
            <a:lvl8pPr lvl="7">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8pPr>
            <a:lvl9pPr lvl="8">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9pPr>
          </a:lstStyle>
          <a:p/>
        </p:txBody>
      </p:sp>
      <p:sp>
        <p:nvSpPr>
          <p:cNvPr id="250" name="Google Shape;250;p30"/>
          <p:cNvSpPr txBox="1"/>
          <p:nvPr>
            <p:ph idx="16" type="subTitle"/>
          </p:nvPr>
        </p:nvSpPr>
        <p:spPr>
          <a:xfrm>
            <a:off x="3602125" y="3629463"/>
            <a:ext cx="256800" cy="1107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
        <p:nvSpPr>
          <p:cNvPr id="251" name="Google Shape;251;p30"/>
          <p:cNvSpPr txBox="1"/>
          <p:nvPr>
            <p:ph idx="17" type="subTitle"/>
          </p:nvPr>
        </p:nvSpPr>
        <p:spPr>
          <a:xfrm>
            <a:off x="3602125" y="4491763"/>
            <a:ext cx="256800" cy="110700"/>
          </a:xfrm>
          <a:prstGeom prst="rect">
            <a:avLst/>
          </a:prstGeom>
        </p:spPr>
        <p:txBody>
          <a:bodyPr anchorCtr="0" anchor="t" bIns="0" lIns="0" spcFirstLastPara="1" rIns="0" wrap="square" tIns="0">
            <a:noAutofit/>
          </a:bodyPr>
          <a:lstStyle>
            <a:lvl1pPr lvl="0">
              <a:spcBef>
                <a:spcPts val="0"/>
              </a:spcBef>
              <a:spcAft>
                <a:spcPts val="0"/>
              </a:spcAft>
              <a:buClr>
                <a:schemeClr val="accent2"/>
              </a:buClr>
              <a:buSzPts val="1000"/>
              <a:buFont typeface="Space Grotesk"/>
              <a:buNone/>
              <a:defRPr sz="1000">
                <a:solidFill>
                  <a:schemeClr val="accent2"/>
                </a:solidFill>
              </a:defRPr>
            </a:lvl1pPr>
            <a:lvl2pPr lvl="1">
              <a:spcBef>
                <a:spcPts val="0"/>
              </a:spcBef>
              <a:spcAft>
                <a:spcPts val="0"/>
              </a:spcAft>
              <a:buClr>
                <a:schemeClr val="accent2"/>
              </a:buClr>
              <a:buSzPts val="1000"/>
              <a:buFont typeface="Space Grotesk"/>
              <a:buNone/>
              <a:defRPr sz="1000">
                <a:solidFill>
                  <a:schemeClr val="accent2"/>
                </a:solidFill>
              </a:defRPr>
            </a:lvl2pPr>
            <a:lvl3pPr lvl="2">
              <a:spcBef>
                <a:spcPts val="0"/>
              </a:spcBef>
              <a:spcAft>
                <a:spcPts val="0"/>
              </a:spcAft>
              <a:buClr>
                <a:schemeClr val="accent2"/>
              </a:buClr>
              <a:buSzPts val="1000"/>
              <a:buFont typeface="Space Grotesk"/>
              <a:buNone/>
              <a:defRPr sz="1000">
                <a:solidFill>
                  <a:schemeClr val="accent2"/>
                </a:solidFill>
              </a:defRPr>
            </a:lvl3pPr>
            <a:lvl4pPr lvl="3">
              <a:spcBef>
                <a:spcPts val="0"/>
              </a:spcBef>
              <a:spcAft>
                <a:spcPts val="0"/>
              </a:spcAft>
              <a:buClr>
                <a:schemeClr val="accent2"/>
              </a:buClr>
              <a:buSzPts val="1000"/>
              <a:buFont typeface="Space Grotesk"/>
              <a:buNone/>
              <a:defRPr sz="1000">
                <a:solidFill>
                  <a:schemeClr val="accent2"/>
                </a:solidFill>
              </a:defRPr>
            </a:lvl4pPr>
            <a:lvl5pPr lvl="4">
              <a:spcBef>
                <a:spcPts val="0"/>
              </a:spcBef>
              <a:spcAft>
                <a:spcPts val="0"/>
              </a:spcAft>
              <a:buClr>
                <a:schemeClr val="accent2"/>
              </a:buClr>
              <a:buSzPts val="1000"/>
              <a:buFont typeface="Space Grotesk"/>
              <a:buNone/>
              <a:defRPr sz="1000">
                <a:solidFill>
                  <a:schemeClr val="accent2"/>
                </a:solidFill>
              </a:defRPr>
            </a:lvl5pPr>
            <a:lvl6pPr lvl="5">
              <a:spcBef>
                <a:spcPts val="0"/>
              </a:spcBef>
              <a:spcAft>
                <a:spcPts val="0"/>
              </a:spcAft>
              <a:buClr>
                <a:schemeClr val="accent2"/>
              </a:buClr>
              <a:buSzPts val="1000"/>
              <a:buFont typeface="Space Grotesk"/>
              <a:buNone/>
              <a:defRPr sz="1000">
                <a:solidFill>
                  <a:schemeClr val="accent2"/>
                </a:solidFill>
              </a:defRPr>
            </a:lvl6pPr>
            <a:lvl7pPr lvl="6">
              <a:spcBef>
                <a:spcPts val="0"/>
              </a:spcBef>
              <a:spcAft>
                <a:spcPts val="0"/>
              </a:spcAft>
              <a:buClr>
                <a:schemeClr val="accent2"/>
              </a:buClr>
              <a:buSzPts val="1000"/>
              <a:buFont typeface="Space Grotesk"/>
              <a:buNone/>
              <a:defRPr sz="1000">
                <a:solidFill>
                  <a:schemeClr val="accent2"/>
                </a:solidFill>
              </a:defRPr>
            </a:lvl7pPr>
            <a:lvl8pPr lvl="7">
              <a:spcBef>
                <a:spcPts val="0"/>
              </a:spcBef>
              <a:spcAft>
                <a:spcPts val="0"/>
              </a:spcAft>
              <a:buClr>
                <a:schemeClr val="accent2"/>
              </a:buClr>
              <a:buSzPts val="1000"/>
              <a:buFont typeface="Space Grotesk"/>
              <a:buNone/>
              <a:defRPr sz="1000">
                <a:solidFill>
                  <a:schemeClr val="accent2"/>
                </a:solidFill>
              </a:defRPr>
            </a:lvl8pPr>
            <a:lvl9pPr lvl="8">
              <a:spcBef>
                <a:spcPts val="0"/>
              </a:spcBef>
              <a:spcAft>
                <a:spcPts val="0"/>
              </a:spcAft>
              <a:buClr>
                <a:schemeClr val="accent2"/>
              </a:buClr>
              <a:buSzPts val="1000"/>
              <a:buFont typeface="Space Grotesk"/>
              <a:buNone/>
              <a:defRPr sz="1000">
                <a:solidFill>
                  <a:schemeClr val="accent2"/>
                </a:solidFill>
              </a:defRPr>
            </a:lvl9pPr>
          </a:lstStyle>
          <a:p/>
        </p:txBody>
      </p:sp>
      <p:sp>
        <p:nvSpPr>
          <p:cNvPr id="252" name="Google Shape;252;p30"/>
          <p:cNvSpPr txBox="1"/>
          <p:nvPr>
            <p:ph idx="18" type="subTitle"/>
          </p:nvPr>
        </p:nvSpPr>
        <p:spPr>
          <a:xfrm>
            <a:off x="541125" y="3642238"/>
            <a:ext cx="2818200" cy="138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Space Grotesk"/>
              <a:buNone/>
              <a:defRPr sz="1000"/>
            </a:lvl1pPr>
            <a:lvl2pPr lvl="1">
              <a:spcBef>
                <a:spcPts val="0"/>
              </a:spcBef>
              <a:spcAft>
                <a:spcPts val="0"/>
              </a:spcAft>
              <a:buClr>
                <a:schemeClr val="lt1"/>
              </a:buClr>
              <a:buSzPts val="1000"/>
              <a:buFont typeface="Space Grotesk"/>
              <a:buNone/>
              <a:defRPr sz="1000"/>
            </a:lvl2pPr>
            <a:lvl3pPr lvl="2">
              <a:spcBef>
                <a:spcPts val="0"/>
              </a:spcBef>
              <a:spcAft>
                <a:spcPts val="0"/>
              </a:spcAft>
              <a:buClr>
                <a:schemeClr val="lt1"/>
              </a:buClr>
              <a:buSzPts val="1000"/>
              <a:buFont typeface="Space Grotesk"/>
              <a:buNone/>
              <a:defRPr sz="1000"/>
            </a:lvl3pPr>
            <a:lvl4pPr lvl="3">
              <a:spcBef>
                <a:spcPts val="0"/>
              </a:spcBef>
              <a:spcAft>
                <a:spcPts val="0"/>
              </a:spcAft>
              <a:buClr>
                <a:schemeClr val="lt1"/>
              </a:buClr>
              <a:buSzPts val="1000"/>
              <a:buFont typeface="Space Grotesk"/>
              <a:buNone/>
              <a:defRPr sz="1000"/>
            </a:lvl4pPr>
            <a:lvl5pPr lvl="4">
              <a:spcBef>
                <a:spcPts val="0"/>
              </a:spcBef>
              <a:spcAft>
                <a:spcPts val="0"/>
              </a:spcAft>
              <a:buClr>
                <a:schemeClr val="lt1"/>
              </a:buClr>
              <a:buSzPts val="1000"/>
              <a:buFont typeface="Space Grotesk"/>
              <a:buNone/>
              <a:defRPr sz="1000"/>
            </a:lvl5pPr>
            <a:lvl6pPr lvl="5">
              <a:spcBef>
                <a:spcPts val="0"/>
              </a:spcBef>
              <a:spcAft>
                <a:spcPts val="0"/>
              </a:spcAft>
              <a:buClr>
                <a:schemeClr val="lt1"/>
              </a:buClr>
              <a:buSzPts val="1000"/>
              <a:buFont typeface="Space Grotesk"/>
              <a:buNone/>
              <a:defRPr sz="1000"/>
            </a:lvl6pPr>
            <a:lvl7pPr lvl="6">
              <a:spcBef>
                <a:spcPts val="0"/>
              </a:spcBef>
              <a:spcAft>
                <a:spcPts val="0"/>
              </a:spcAft>
              <a:buClr>
                <a:schemeClr val="lt1"/>
              </a:buClr>
              <a:buSzPts val="1000"/>
              <a:buFont typeface="Space Grotesk"/>
              <a:buNone/>
              <a:defRPr sz="1000"/>
            </a:lvl7pPr>
            <a:lvl8pPr lvl="7">
              <a:spcBef>
                <a:spcPts val="0"/>
              </a:spcBef>
              <a:spcAft>
                <a:spcPts val="0"/>
              </a:spcAft>
              <a:buClr>
                <a:schemeClr val="lt1"/>
              </a:buClr>
              <a:buSzPts val="1000"/>
              <a:buFont typeface="Space Grotesk"/>
              <a:buNone/>
              <a:defRPr sz="1000"/>
            </a:lvl8pPr>
            <a:lvl9pPr lvl="8">
              <a:spcBef>
                <a:spcPts val="0"/>
              </a:spcBef>
              <a:spcAft>
                <a:spcPts val="0"/>
              </a:spcAft>
              <a:buClr>
                <a:schemeClr val="lt1"/>
              </a:buClr>
              <a:buSzPts val="1000"/>
              <a:buFont typeface="Space Grotesk"/>
              <a:buNone/>
              <a:defRPr sz="1000"/>
            </a:lvl9pPr>
          </a:lstStyle>
          <a:p/>
        </p:txBody>
      </p:sp>
      <p:sp>
        <p:nvSpPr>
          <p:cNvPr id="253" name="Google Shape;253;p30"/>
          <p:cNvSpPr txBox="1"/>
          <p:nvPr>
            <p:ph idx="19" type="subTitle"/>
          </p:nvPr>
        </p:nvSpPr>
        <p:spPr>
          <a:xfrm>
            <a:off x="541125" y="3864063"/>
            <a:ext cx="2818200" cy="110700"/>
          </a:xfrm>
          <a:prstGeom prst="rect">
            <a:avLst/>
          </a:prstGeom>
        </p:spPr>
        <p:txBody>
          <a:bodyPr anchorCtr="0" anchor="ctr" bIns="0" lIns="0" spcFirstLastPara="1" rIns="0" wrap="square" tIns="0">
            <a:noAutofit/>
          </a:bodyPr>
          <a:lstStyle>
            <a:lvl1pPr lvl="0">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1pPr>
            <a:lvl2pPr lvl="1">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2pPr>
            <a:lvl3pPr lvl="2">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3pPr>
            <a:lvl4pPr lvl="3">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4pPr>
            <a:lvl5pPr lvl="4">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5pPr>
            <a:lvl6pPr lvl="5">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6pPr>
            <a:lvl7pPr lvl="6">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7pPr>
            <a:lvl8pPr lvl="7">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8pPr>
            <a:lvl9pPr lvl="8">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9pPr>
          </a:lstStyle>
          <a:p/>
        </p:txBody>
      </p:sp>
      <p:sp>
        <p:nvSpPr>
          <p:cNvPr id="254" name="Google Shape;254;p30"/>
          <p:cNvSpPr txBox="1"/>
          <p:nvPr>
            <p:ph idx="20" type="subTitle"/>
          </p:nvPr>
        </p:nvSpPr>
        <p:spPr>
          <a:xfrm>
            <a:off x="3914650" y="3642238"/>
            <a:ext cx="2818200" cy="138600"/>
          </a:xfrm>
          <a:prstGeom prst="rect">
            <a:avLst/>
          </a:prstGeom>
        </p:spPr>
        <p:txBody>
          <a:bodyPr anchorCtr="0" anchor="ctr" bIns="0" lIns="0" spcFirstLastPara="1" rIns="0" wrap="square" tIns="0">
            <a:noAutofit/>
          </a:bodyPr>
          <a:lstStyle>
            <a:lvl1pPr lvl="0">
              <a:spcBef>
                <a:spcPts val="0"/>
              </a:spcBef>
              <a:spcAft>
                <a:spcPts val="0"/>
              </a:spcAft>
              <a:buClr>
                <a:schemeClr val="lt1"/>
              </a:buClr>
              <a:buSzPts val="1000"/>
              <a:buFont typeface="Space Grotesk"/>
              <a:buNone/>
              <a:defRPr sz="1000"/>
            </a:lvl1pPr>
            <a:lvl2pPr lvl="1">
              <a:spcBef>
                <a:spcPts val="0"/>
              </a:spcBef>
              <a:spcAft>
                <a:spcPts val="0"/>
              </a:spcAft>
              <a:buClr>
                <a:schemeClr val="lt1"/>
              </a:buClr>
              <a:buSzPts val="1000"/>
              <a:buFont typeface="Space Grotesk"/>
              <a:buNone/>
              <a:defRPr sz="1000"/>
            </a:lvl2pPr>
            <a:lvl3pPr lvl="2">
              <a:spcBef>
                <a:spcPts val="0"/>
              </a:spcBef>
              <a:spcAft>
                <a:spcPts val="0"/>
              </a:spcAft>
              <a:buClr>
                <a:schemeClr val="lt1"/>
              </a:buClr>
              <a:buSzPts val="1000"/>
              <a:buFont typeface="Space Grotesk"/>
              <a:buNone/>
              <a:defRPr sz="1000"/>
            </a:lvl3pPr>
            <a:lvl4pPr lvl="3">
              <a:spcBef>
                <a:spcPts val="0"/>
              </a:spcBef>
              <a:spcAft>
                <a:spcPts val="0"/>
              </a:spcAft>
              <a:buClr>
                <a:schemeClr val="lt1"/>
              </a:buClr>
              <a:buSzPts val="1000"/>
              <a:buFont typeface="Space Grotesk"/>
              <a:buNone/>
              <a:defRPr sz="1000"/>
            </a:lvl4pPr>
            <a:lvl5pPr lvl="4">
              <a:spcBef>
                <a:spcPts val="0"/>
              </a:spcBef>
              <a:spcAft>
                <a:spcPts val="0"/>
              </a:spcAft>
              <a:buClr>
                <a:schemeClr val="lt1"/>
              </a:buClr>
              <a:buSzPts val="1000"/>
              <a:buFont typeface="Space Grotesk"/>
              <a:buNone/>
              <a:defRPr sz="1000"/>
            </a:lvl5pPr>
            <a:lvl6pPr lvl="5">
              <a:spcBef>
                <a:spcPts val="0"/>
              </a:spcBef>
              <a:spcAft>
                <a:spcPts val="0"/>
              </a:spcAft>
              <a:buClr>
                <a:schemeClr val="lt1"/>
              </a:buClr>
              <a:buSzPts val="1000"/>
              <a:buFont typeface="Space Grotesk"/>
              <a:buNone/>
              <a:defRPr sz="1000"/>
            </a:lvl6pPr>
            <a:lvl7pPr lvl="6">
              <a:spcBef>
                <a:spcPts val="0"/>
              </a:spcBef>
              <a:spcAft>
                <a:spcPts val="0"/>
              </a:spcAft>
              <a:buClr>
                <a:schemeClr val="lt1"/>
              </a:buClr>
              <a:buSzPts val="1000"/>
              <a:buFont typeface="Space Grotesk"/>
              <a:buNone/>
              <a:defRPr sz="1000"/>
            </a:lvl7pPr>
            <a:lvl8pPr lvl="7">
              <a:spcBef>
                <a:spcPts val="0"/>
              </a:spcBef>
              <a:spcAft>
                <a:spcPts val="0"/>
              </a:spcAft>
              <a:buClr>
                <a:schemeClr val="lt1"/>
              </a:buClr>
              <a:buSzPts val="1000"/>
              <a:buFont typeface="Space Grotesk"/>
              <a:buNone/>
              <a:defRPr sz="1000"/>
            </a:lvl8pPr>
            <a:lvl9pPr lvl="8">
              <a:spcBef>
                <a:spcPts val="0"/>
              </a:spcBef>
              <a:spcAft>
                <a:spcPts val="0"/>
              </a:spcAft>
              <a:buClr>
                <a:schemeClr val="lt1"/>
              </a:buClr>
              <a:buSzPts val="1000"/>
              <a:buFont typeface="Space Grotesk"/>
              <a:buNone/>
              <a:defRPr sz="1000"/>
            </a:lvl9pPr>
          </a:lstStyle>
          <a:p/>
        </p:txBody>
      </p:sp>
      <p:sp>
        <p:nvSpPr>
          <p:cNvPr id="255" name="Google Shape;255;p30"/>
          <p:cNvSpPr txBox="1"/>
          <p:nvPr>
            <p:ph idx="21" type="subTitle"/>
          </p:nvPr>
        </p:nvSpPr>
        <p:spPr>
          <a:xfrm>
            <a:off x="3914650" y="3864063"/>
            <a:ext cx="2818200" cy="110700"/>
          </a:xfrm>
          <a:prstGeom prst="rect">
            <a:avLst/>
          </a:prstGeom>
        </p:spPr>
        <p:txBody>
          <a:bodyPr anchorCtr="0" anchor="ctr" bIns="0" lIns="0" spcFirstLastPara="1" rIns="0" wrap="square" tIns="0">
            <a:noAutofit/>
          </a:bodyPr>
          <a:lstStyle>
            <a:lvl1pPr lvl="0">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1pPr>
            <a:lvl2pPr lvl="1">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2pPr>
            <a:lvl3pPr lvl="2">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3pPr>
            <a:lvl4pPr lvl="3">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4pPr>
            <a:lvl5pPr lvl="4">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5pPr>
            <a:lvl6pPr lvl="5">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6pPr>
            <a:lvl7pPr lvl="6">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7pPr>
            <a:lvl8pPr lvl="7">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8pPr>
            <a:lvl9pPr lvl="8">
              <a:spcBef>
                <a:spcPts val="0"/>
              </a:spcBef>
              <a:spcAft>
                <a:spcPts val="0"/>
              </a:spcAft>
              <a:buClr>
                <a:schemeClr val="accent2"/>
              </a:buClr>
              <a:buSzPts val="1000"/>
              <a:buFont typeface="Roboto"/>
              <a:buNone/>
              <a:defRPr sz="1000">
                <a:solidFill>
                  <a:schemeClr val="accent2"/>
                </a:solidFill>
                <a:latin typeface="Roboto"/>
                <a:ea typeface="Roboto"/>
                <a:cs typeface="Roboto"/>
                <a:sym typeface="Roboto"/>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body and image">
  <p:cSld name="BLANK_1_1_1_1_1_1_1_1_1_1_1_1">
    <p:bg>
      <p:bgPr>
        <a:gradFill>
          <a:gsLst>
            <a:gs pos="0">
              <a:schemeClr val="accent4"/>
            </a:gs>
            <a:gs pos="100000">
              <a:schemeClr val="dk1"/>
            </a:gs>
          </a:gsLst>
          <a:path path="circle">
            <a:fillToRect b="50%" l="50%" r="50%" t="50%"/>
          </a:path>
          <a:tileRect/>
        </a:gradFill>
      </p:bgPr>
    </p:bg>
    <p:spTree>
      <p:nvGrpSpPr>
        <p:cNvPr id="256" name="Shape 256"/>
        <p:cNvGrpSpPr/>
        <p:nvPr/>
      </p:nvGrpSpPr>
      <p:grpSpPr>
        <a:xfrm>
          <a:off x="0" y="0"/>
          <a:ext cx="0" cy="0"/>
          <a:chOff x="0" y="0"/>
          <a:chExt cx="0" cy="0"/>
        </a:xfrm>
      </p:grpSpPr>
      <p:sp>
        <p:nvSpPr>
          <p:cNvPr id="257" name="Google Shape;257;p31"/>
          <p:cNvSpPr/>
          <p:nvPr/>
        </p:nvSpPr>
        <p:spPr>
          <a:xfrm>
            <a:off x="-2956425" y="-4767225"/>
            <a:ext cx="9144000" cy="9144000"/>
          </a:xfrm>
          <a:prstGeom prst="ellipse">
            <a:avLst/>
          </a:prstGeom>
          <a:gradFill>
            <a:gsLst>
              <a:gs pos="0">
                <a:schemeClr val="accent4"/>
              </a:gs>
              <a:gs pos="100000">
                <a:schemeClr val="dk1"/>
              </a:gs>
            </a:gsLst>
            <a:path path="circle">
              <a:fillToRect b="50%" l="50%" r="50%" t="50%"/>
            </a:path>
            <a:tileRect/>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58" name="Google Shape;258;p31"/>
          <p:cNvSpPr txBox="1"/>
          <p:nvPr>
            <p:ph type="title"/>
          </p:nvPr>
        </p:nvSpPr>
        <p:spPr>
          <a:xfrm>
            <a:off x="212450" y="177900"/>
            <a:ext cx="38268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59" name="Google Shape;259;p31"/>
          <p:cNvSpPr/>
          <p:nvPr>
            <p:ph idx="2" type="pic"/>
          </p:nvPr>
        </p:nvSpPr>
        <p:spPr>
          <a:xfrm>
            <a:off x="4618525" y="0"/>
            <a:ext cx="4296600" cy="4912200"/>
          </a:xfrm>
          <a:prstGeom prst="rect">
            <a:avLst/>
          </a:prstGeom>
          <a:noFill/>
          <a:ln>
            <a:noFill/>
          </a:ln>
        </p:spPr>
      </p:sp>
      <p:sp>
        <p:nvSpPr>
          <p:cNvPr id="260" name="Google Shape;260;p31"/>
          <p:cNvSpPr txBox="1"/>
          <p:nvPr>
            <p:ph idx="1" type="body"/>
          </p:nvPr>
        </p:nvSpPr>
        <p:spPr>
          <a:xfrm>
            <a:off x="228600" y="1177425"/>
            <a:ext cx="3321300" cy="22080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261" name="Google Shape;261;p31"/>
          <p:cNvSpPr/>
          <p:nvPr/>
        </p:nvSpPr>
        <p:spPr>
          <a:xfrm rot="-5400000">
            <a:off x="893689" y="4222811"/>
            <a:ext cx="24300" cy="1354500"/>
          </a:xfrm>
          <a:prstGeom prst="rect">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62" name="Google Shape;262;p31"/>
          <p:cNvSpPr/>
          <p:nvPr/>
        </p:nvSpPr>
        <p:spPr>
          <a:xfrm flipH="1" rot="5400000">
            <a:off x="3585611" y="4527761"/>
            <a:ext cx="24300" cy="744600"/>
          </a:xfrm>
          <a:prstGeom prst="rect">
            <a:avLst/>
          </a:prstGeom>
          <a:gradFill>
            <a:gsLst>
              <a:gs pos="0">
                <a:schemeClr val="accent2"/>
              </a:gs>
              <a:gs pos="100000">
                <a:schemeClr val="dk2"/>
              </a:gs>
            </a:gsLst>
            <a:lin ang="540070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63" name="Google Shape;263;p31"/>
          <p:cNvSpPr/>
          <p:nvPr/>
        </p:nvSpPr>
        <p:spPr>
          <a:xfrm rot="-5400000">
            <a:off x="2283189" y="488791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264" name="Google Shape;264;p31"/>
          <p:cNvSpPr/>
          <p:nvPr/>
        </p:nvSpPr>
        <p:spPr>
          <a:xfrm rot="-5400000">
            <a:off x="2501051" y="4887911"/>
            <a:ext cx="24300" cy="24300"/>
          </a:xfrm>
          <a:prstGeom prst="rect">
            <a:avLst/>
          </a:prstGeom>
          <a:solidFill>
            <a:schemeClr val="accent2"/>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image and CTA">
  <p:cSld name="CUSTOM_4">
    <p:bg>
      <p:bgPr>
        <a:gradFill>
          <a:gsLst>
            <a:gs pos="0">
              <a:schemeClr val="accent4"/>
            </a:gs>
            <a:gs pos="100000">
              <a:schemeClr val="dk1"/>
            </a:gs>
          </a:gsLst>
          <a:lin ang="5400012" scaled="0"/>
        </a:gradFill>
      </p:bgPr>
    </p:bg>
    <p:spTree>
      <p:nvGrpSpPr>
        <p:cNvPr id="265" name="Shape 265"/>
        <p:cNvGrpSpPr/>
        <p:nvPr/>
      </p:nvGrpSpPr>
      <p:grpSpPr>
        <a:xfrm>
          <a:off x="0" y="0"/>
          <a:ext cx="0" cy="0"/>
          <a:chOff x="0" y="0"/>
          <a:chExt cx="0" cy="0"/>
        </a:xfrm>
      </p:grpSpPr>
      <p:sp>
        <p:nvSpPr>
          <p:cNvPr id="266" name="Google Shape;266;p32"/>
          <p:cNvSpPr txBox="1"/>
          <p:nvPr>
            <p:ph idx="1" type="body"/>
          </p:nvPr>
        </p:nvSpPr>
        <p:spPr>
          <a:xfrm>
            <a:off x="230900" y="2443800"/>
            <a:ext cx="1458300" cy="355200"/>
          </a:xfrm>
          <a:prstGeom prst="rect">
            <a:avLst/>
          </a:prstGeom>
          <a:noFill/>
        </p:spPr>
        <p:txBody>
          <a:bodyPr anchorCtr="0" anchor="ctr" bIns="91425" lIns="91425" spcFirstLastPara="1" rIns="91425" wrap="square" tIns="91425">
            <a:noAutofit/>
          </a:bodyPr>
          <a:lstStyle>
            <a:lvl1pPr indent="-228600" lvl="0" marL="457200" algn="ctr">
              <a:spcBef>
                <a:spcPts val="0"/>
              </a:spcBef>
              <a:spcAft>
                <a:spcPts val="0"/>
              </a:spcAft>
              <a:buNone/>
              <a:defRPr>
                <a:latin typeface="Space Grotesk"/>
                <a:ea typeface="Space Grotesk"/>
                <a:cs typeface="Space Grotesk"/>
                <a:sym typeface="Space Grotesk"/>
              </a:defRPr>
            </a:lvl1pPr>
            <a:lvl2pPr indent="-292100" lvl="1" marL="9144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2pPr>
            <a:lvl3pPr indent="-292100" lvl="2" marL="13716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3pPr>
            <a:lvl4pPr indent="-292100" lvl="3" marL="18288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4pPr>
            <a:lvl5pPr indent="-292100" lvl="4" marL="22860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5pPr>
            <a:lvl6pPr indent="-292100" lvl="5" marL="27432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6pPr>
            <a:lvl7pPr indent="-292100" lvl="6" marL="32004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7pPr>
            <a:lvl8pPr indent="-292100" lvl="7" marL="36576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8pPr>
            <a:lvl9pPr indent="-292100" lvl="8" marL="4114800">
              <a:spcBef>
                <a:spcPts val="0"/>
              </a:spcBef>
              <a:spcAft>
                <a:spcPts val="0"/>
              </a:spcAft>
              <a:buClr>
                <a:schemeClr val="lt1"/>
              </a:buClr>
              <a:buSzPts val="1000"/>
              <a:buFont typeface="Space Grotesk"/>
              <a:buChar char="■"/>
              <a:defRPr>
                <a:latin typeface="Space Grotesk"/>
                <a:ea typeface="Space Grotesk"/>
                <a:cs typeface="Space Grotesk"/>
                <a:sym typeface="Space Grotesk"/>
              </a:defRPr>
            </a:lvl9pPr>
          </a:lstStyle>
          <a:p/>
        </p:txBody>
      </p:sp>
      <p:sp>
        <p:nvSpPr>
          <p:cNvPr id="267" name="Google Shape;267;p32"/>
          <p:cNvSpPr/>
          <p:nvPr>
            <p:ph idx="2" type="pic"/>
          </p:nvPr>
        </p:nvSpPr>
        <p:spPr>
          <a:xfrm>
            <a:off x="5303800" y="881700"/>
            <a:ext cx="3611400" cy="4271400"/>
          </a:xfrm>
          <a:prstGeom prst="rect">
            <a:avLst/>
          </a:prstGeom>
          <a:noFill/>
          <a:ln>
            <a:noFill/>
          </a:ln>
        </p:spPr>
      </p:sp>
      <p:sp>
        <p:nvSpPr>
          <p:cNvPr id="268" name="Google Shape;268;p32"/>
          <p:cNvSpPr txBox="1"/>
          <p:nvPr>
            <p:ph hasCustomPrompt="1" type="title"/>
          </p:nvPr>
        </p:nvSpPr>
        <p:spPr>
          <a:xfrm>
            <a:off x="141051" y="271577"/>
            <a:ext cx="1226400" cy="415500"/>
          </a:xfrm>
          <a:prstGeom prst="rect">
            <a:avLst/>
          </a:prstGeom>
        </p:spPr>
        <p:txBody>
          <a:bodyPr anchorCtr="0" anchor="b" bIns="91425" lIns="91425" spcFirstLastPara="1" rIns="91425" wrap="square" tIns="91425">
            <a:noAutofit/>
          </a:bodyPr>
          <a:lstStyle>
            <a:lvl1pPr lvl="0">
              <a:spcBef>
                <a:spcPts val="0"/>
              </a:spcBef>
              <a:spcAft>
                <a:spcPts val="0"/>
              </a:spcAft>
              <a:buClr>
                <a:schemeClr val="accent6"/>
              </a:buClr>
              <a:buSzPts val="3000"/>
              <a:buFont typeface="Space Grotesk"/>
              <a:buNone/>
              <a:defRPr sz="3000">
                <a:solidFill>
                  <a:schemeClr val="accent6"/>
                </a:solidFill>
              </a:defRPr>
            </a:lvl1pPr>
            <a:lvl2pPr lvl="1">
              <a:spcBef>
                <a:spcPts val="0"/>
              </a:spcBef>
              <a:spcAft>
                <a:spcPts val="0"/>
              </a:spcAft>
              <a:buClr>
                <a:schemeClr val="accent6"/>
              </a:buClr>
              <a:buSzPts val="3000"/>
              <a:buFont typeface="Space Grotesk"/>
              <a:buNone/>
              <a:defRPr sz="3000">
                <a:solidFill>
                  <a:schemeClr val="accent6"/>
                </a:solidFill>
              </a:defRPr>
            </a:lvl2pPr>
            <a:lvl3pPr lvl="2">
              <a:spcBef>
                <a:spcPts val="0"/>
              </a:spcBef>
              <a:spcAft>
                <a:spcPts val="0"/>
              </a:spcAft>
              <a:buClr>
                <a:schemeClr val="accent6"/>
              </a:buClr>
              <a:buSzPts val="3000"/>
              <a:buFont typeface="Space Grotesk"/>
              <a:buNone/>
              <a:defRPr sz="3000">
                <a:solidFill>
                  <a:schemeClr val="accent6"/>
                </a:solidFill>
              </a:defRPr>
            </a:lvl3pPr>
            <a:lvl4pPr lvl="3">
              <a:spcBef>
                <a:spcPts val="0"/>
              </a:spcBef>
              <a:spcAft>
                <a:spcPts val="0"/>
              </a:spcAft>
              <a:buClr>
                <a:schemeClr val="accent6"/>
              </a:buClr>
              <a:buSzPts val="3000"/>
              <a:buFont typeface="Space Grotesk"/>
              <a:buNone/>
              <a:defRPr sz="3000">
                <a:solidFill>
                  <a:schemeClr val="accent6"/>
                </a:solidFill>
              </a:defRPr>
            </a:lvl4pPr>
            <a:lvl5pPr lvl="4">
              <a:spcBef>
                <a:spcPts val="0"/>
              </a:spcBef>
              <a:spcAft>
                <a:spcPts val="0"/>
              </a:spcAft>
              <a:buClr>
                <a:schemeClr val="accent6"/>
              </a:buClr>
              <a:buSzPts val="3000"/>
              <a:buFont typeface="Space Grotesk"/>
              <a:buNone/>
              <a:defRPr sz="3000">
                <a:solidFill>
                  <a:schemeClr val="accent6"/>
                </a:solidFill>
              </a:defRPr>
            </a:lvl5pPr>
            <a:lvl6pPr lvl="5">
              <a:spcBef>
                <a:spcPts val="0"/>
              </a:spcBef>
              <a:spcAft>
                <a:spcPts val="0"/>
              </a:spcAft>
              <a:buClr>
                <a:schemeClr val="accent6"/>
              </a:buClr>
              <a:buSzPts val="3000"/>
              <a:buFont typeface="Space Grotesk"/>
              <a:buNone/>
              <a:defRPr sz="3000">
                <a:solidFill>
                  <a:schemeClr val="accent6"/>
                </a:solidFill>
              </a:defRPr>
            </a:lvl6pPr>
            <a:lvl7pPr lvl="6">
              <a:spcBef>
                <a:spcPts val="0"/>
              </a:spcBef>
              <a:spcAft>
                <a:spcPts val="0"/>
              </a:spcAft>
              <a:buClr>
                <a:schemeClr val="accent6"/>
              </a:buClr>
              <a:buSzPts val="3000"/>
              <a:buFont typeface="Space Grotesk"/>
              <a:buNone/>
              <a:defRPr sz="3000">
                <a:solidFill>
                  <a:schemeClr val="accent6"/>
                </a:solidFill>
              </a:defRPr>
            </a:lvl7pPr>
            <a:lvl8pPr lvl="7">
              <a:spcBef>
                <a:spcPts val="0"/>
              </a:spcBef>
              <a:spcAft>
                <a:spcPts val="0"/>
              </a:spcAft>
              <a:buClr>
                <a:schemeClr val="accent6"/>
              </a:buClr>
              <a:buSzPts val="3000"/>
              <a:buFont typeface="Space Grotesk"/>
              <a:buNone/>
              <a:defRPr sz="3000">
                <a:solidFill>
                  <a:schemeClr val="accent6"/>
                </a:solidFill>
              </a:defRPr>
            </a:lvl8pPr>
            <a:lvl9pPr lvl="8">
              <a:spcBef>
                <a:spcPts val="0"/>
              </a:spcBef>
              <a:spcAft>
                <a:spcPts val="0"/>
              </a:spcAft>
              <a:buClr>
                <a:schemeClr val="accent6"/>
              </a:buClr>
              <a:buSzPts val="3000"/>
              <a:buFont typeface="Space Grotesk"/>
              <a:buNone/>
              <a:defRPr sz="3000">
                <a:solidFill>
                  <a:schemeClr val="accent6"/>
                </a:solidFill>
              </a:defRPr>
            </a:lvl9pPr>
          </a:lstStyle>
          <a:p>
            <a:r>
              <a:t>xx%</a:t>
            </a:r>
          </a:p>
        </p:txBody>
      </p:sp>
      <p:sp>
        <p:nvSpPr>
          <p:cNvPr id="269" name="Google Shape;269;p32"/>
          <p:cNvSpPr txBox="1"/>
          <p:nvPr>
            <p:ph idx="3" type="title"/>
          </p:nvPr>
        </p:nvSpPr>
        <p:spPr>
          <a:xfrm>
            <a:off x="228600" y="881625"/>
            <a:ext cx="5565300" cy="277200"/>
          </a:xfrm>
          <a:prstGeom prst="rect">
            <a:avLst/>
          </a:prstGeom>
        </p:spPr>
        <p:txBody>
          <a:bodyPr anchorCtr="0" anchor="t" bIns="0" lIns="0" spcFirstLastPara="1" rIns="0" wrap="square" tIns="0">
            <a:noAutofit/>
          </a:bodyPr>
          <a:lstStyle>
            <a:lvl1pPr lvl="0">
              <a:spcBef>
                <a:spcPts val="0"/>
              </a:spcBef>
              <a:spcAft>
                <a:spcPts val="0"/>
              </a:spcAft>
              <a:buClr>
                <a:schemeClr val="lt2"/>
              </a:buClr>
              <a:buSzPts val="1800"/>
              <a:buFont typeface="Space Grotesk"/>
              <a:buNone/>
              <a:defRPr sz="1800">
                <a:solidFill>
                  <a:schemeClr val="lt2"/>
                </a:solidFill>
              </a:defRPr>
            </a:lvl1pPr>
            <a:lvl2pPr lvl="1">
              <a:spcBef>
                <a:spcPts val="0"/>
              </a:spcBef>
              <a:spcAft>
                <a:spcPts val="0"/>
              </a:spcAft>
              <a:buClr>
                <a:schemeClr val="lt2"/>
              </a:buClr>
              <a:buSzPts val="1800"/>
              <a:buFont typeface="Space Grotesk"/>
              <a:buNone/>
              <a:defRPr sz="1800">
                <a:solidFill>
                  <a:schemeClr val="lt2"/>
                </a:solidFill>
              </a:defRPr>
            </a:lvl2pPr>
            <a:lvl3pPr lvl="2">
              <a:spcBef>
                <a:spcPts val="0"/>
              </a:spcBef>
              <a:spcAft>
                <a:spcPts val="0"/>
              </a:spcAft>
              <a:buClr>
                <a:schemeClr val="lt2"/>
              </a:buClr>
              <a:buSzPts val="1800"/>
              <a:buFont typeface="Space Grotesk"/>
              <a:buNone/>
              <a:defRPr sz="1800">
                <a:solidFill>
                  <a:schemeClr val="lt2"/>
                </a:solidFill>
              </a:defRPr>
            </a:lvl3pPr>
            <a:lvl4pPr lvl="3">
              <a:spcBef>
                <a:spcPts val="0"/>
              </a:spcBef>
              <a:spcAft>
                <a:spcPts val="0"/>
              </a:spcAft>
              <a:buClr>
                <a:schemeClr val="lt2"/>
              </a:buClr>
              <a:buSzPts val="1800"/>
              <a:buFont typeface="Space Grotesk"/>
              <a:buNone/>
              <a:defRPr sz="1800">
                <a:solidFill>
                  <a:schemeClr val="lt2"/>
                </a:solidFill>
              </a:defRPr>
            </a:lvl4pPr>
            <a:lvl5pPr lvl="4">
              <a:spcBef>
                <a:spcPts val="0"/>
              </a:spcBef>
              <a:spcAft>
                <a:spcPts val="0"/>
              </a:spcAft>
              <a:buClr>
                <a:schemeClr val="lt2"/>
              </a:buClr>
              <a:buSzPts val="1800"/>
              <a:buFont typeface="Space Grotesk"/>
              <a:buNone/>
              <a:defRPr sz="1800">
                <a:solidFill>
                  <a:schemeClr val="lt2"/>
                </a:solidFill>
              </a:defRPr>
            </a:lvl5pPr>
            <a:lvl6pPr lvl="5">
              <a:spcBef>
                <a:spcPts val="0"/>
              </a:spcBef>
              <a:spcAft>
                <a:spcPts val="0"/>
              </a:spcAft>
              <a:buClr>
                <a:schemeClr val="lt2"/>
              </a:buClr>
              <a:buSzPts val="1800"/>
              <a:buFont typeface="Space Grotesk"/>
              <a:buNone/>
              <a:defRPr sz="1800">
                <a:solidFill>
                  <a:schemeClr val="lt2"/>
                </a:solidFill>
              </a:defRPr>
            </a:lvl6pPr>
            <a:lvl7pPr lvl="6">
              <a:spcBef>
                <a:spcPts val="0"/>
              </a:spcBef>
              <a:spcAft>
                <a:spcPts val="0"/>
              </a:spcAft>
              <a:buClr>
                <a:schemeClr val="lt2"/>
              </a:buClr>
              <a:buSzPts val="1800"/>
              <a:buFont typeface="Space Grotesk"/>
              <a:buNone/>
              <a:defRPr sz="1800">
                <a:solidFill>
                  <a:schemeClr val="lt2"/>
                </a:solidFill>
              </a:defRPr>
            </a:lvl7pPr>
            <a:lvl8pPr lvl="7">
              <a:spcBef>
                <a:spcPts val="0"/>
              </a:spcBef>
              <a:spcAft>
                <a:spcPts val="0"/>
              </a:spcAft>
              <a:buClr>
                <a:schemeClr val="lt2"/>
              </a:buClr>
              <a:buSzPts val="1800"/>
              <a:buFont typeface="Space Grotesk"/>
              <a:buNone/>
              <a:defRPr sz="1800">
                <a:solidFill>
                  <a:schemeClr val="lt2"/>
                </a:solidFill>
              </a:defRPr>
            </a:lvl8pPr>
            <a:lvl9pPr lvl="8">
              <a:spcBef>
                <a:spcPts val="0"/>
              </a:spcBef>
              <a:spcAft>
                <a:spcPts val="0"/>
              </a:spcAft>
              <a:buClr>
                <a:schemeClr val="lt2"/>
              </a:buClr>
              <a:buSzPts val="1800"/>
              <a:buFont typeface="Space Grotesk"/>
              <a:buNone/>
              <a:defRPr sz="1800">
                <a:solidFill>
                  <a:schemeClr val="lt2"/>
                </a:solidFill>
              </a:defRPr>
            </a:lvl9pPr>
          </a:lstStyle>
          <a:p/>
        </p:txBody>
      </p:sp>
      <p:sp>
        <p:nvSpPr>
          <p:cNvPr id="270" name="Google Shape;270;p32"/>
          <p:cNvSpPr txBox="1"/>
          <p:nvPr>
            <p:ph idx="4" type="subTitle"/>
          </p:nvPr>
        </p:nvSpPr>
        <p:spPr>
          <a:xfrm>
            <a:off x="230900" y="1660325"/>
            <a:ext cx="4404300" cy="366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000"/>
              <a:buFont typeface="Roboto"/>
              <a:buNone/>
              <a:defRPr sz="1000">
                <a:latin typeface="Roboto"/>
                <a:ea typeface="Roboto"/>
                <a:cs typeface="Roboto"/>
                <a:sym typeface="Roboto"/>
              </a:defRPr>
            </a:lvl1pPr>
            <a:lvl2pPr lvl="1">
              <a:spcBef>
                <a:spcPts val="0"/>
              </a:spcBef>
              <a:spcAft>
                <a:spcPts val="0"/>
              </a:spcAft>
              <a:buClr>
                <a:schemeClr val="lt1"/>
              </a:buClr>
              <a:buSzPts val="1000"/>
              <a:buFont typeface="Roboto"/>
              <a:buNone/>
              <a:defRPr sz="1000">
                <a:latin typeface="Roboto"/>
                <a:ea typeface="Roboto"/>
                <a:cs typeface="Roboto"/>
                <a:sym typeface="Roboto"/>
              </a:defRPr>
            </a:lvl2pPr>
            <a:lvl3pPr lvl="2">
              <a:spcBef>
                <a:spcPts val="0"/>
              </a:spcBef>
              <a:spcAft>
                <a:spcPts val="0"/>
              </a:spcAft>
              <a:buClr>
                <a:schemeClr val="lt1"/>
              </a:buClr>
              <a:buSzPts val="1000"/>
              <a:buFont typeface="Roboto"/>
              <a:buNone/>
              <a:defRPr sz="1000">
                <a:latin typeface="Roboto"/>
                <a:ea typeface="Roboto"/>
                <a:cs typeface="Roboto"/>
                <a:sym typeface="Roboto"/>
              </a:defRPr>
            </a:lvl3pPr>
            <a:lvl4pPr lvl="3">
              <a:spcBef>
                <a:spcPts val="0"/>
              </a:spcBef>
              <a:spcAft>
                <a:spcPts val="0"/>
              </a:spcAft>
              <a:buClr>
                <a:schemeClr val="lt1"/>
              </a:buClr>
              <a:buSzPts val="1000"/>
              <a:buFont typeface="Roboto"/>
              <a:buNone/>
              <a:defRPr sz="1000">
                <a:latin typeface="Roboto"/>
                <a:ea typeface="Roboto"/>
                <a:cs typeface="Roboto"/>
                <a:sym typeface="Roboto"/>
              </a:defRPr>
            </a:lvl4pPr>
            <a:lvl5pPr lvl="4">
              <a:spcBef>
                <a:spcPts val="0"/>
              </a:spcBef>
              <a:spcAft>
                <a:spcPts val="0"/>
              </a:spcAft>
              <a:buClr>
                <a:schemeClr val="lt1"/>
              </a:buClr>
              <a:buSzPts val="1000"/>
              <a:buFont typeface="Roboto"/>
              <a:buNone/>
              <a:defRPr sz="1000">
                <a:latin typeface="Roboto"/>
                <a:ea typeface="Roboto"/>
                <a:cs typeface="Roboto"/>
                <a:sym typeface="Roboto"/>
              </a:defRPr>
            </a:lvl5pPr>
            <a:lvl6pPr lvl="5">
              <a:spcBef>
                <a:spcPts val="0"/>
              </a:spcBef>
              <a:spcAft>
                <a:spcPts val="0"/>
              </a:spcAft>
              <a:buClr>
                <a:schemeClr val="lt1"/>
              </a:buClr>
              <a:buSzPts val="1000"/>
              <a:buFont typeface="Roboto"/>
              <a:buNone/>
              <a:defRPr sz="1000">
                <a:latin typeface="Roboto"/>
                <a:ea typeface="Roboto"/>
                <a:cs typeface="Roboto"/>
                <a:sym typeface="Roboto"/>
              </a:defRPr>
            </a:lvl6pPr>
            <a:lvl7pPr lvl="6">
              <a:spcBef>
                <a:spcPts val="0"/>
              </a:spcBef>
              <a:spcAft>
                <a:spcPts val="0"/>
              </a:spcAft>
              <a:buClr>
                <a:schemeClr val="lt1"/>
              </a:buClr>
              <a:buSzPts val="1000"/>
              <a:buFont typeface="Roboto"/>
              <a:buNone/>
              <a:defRPr sz="1000">
                <a:latin typeface="Roboto"/>
                <a:ea typeface="Roboto"/>
                <a:cs typeface="Roboto"/>
                <a:sym typeface="Roboto"/>
              </a:defRPr>
            </a:lvl7pPr>
            <a:lvl8pPr lvl="7">
              <a:spcBef>
                <a:spcPts val="0"/>
              </a:spcBef>
              <a:spcAft>
                <a:spcPts val="0"/>
              </a:spcAft>
              <a:buClr>
                <a:schemeClr val="lt1"/>
              </a:buClr>
              <a:buSzPts val="1000"/>
              <a:buFont typeface="Roboto"/>
              <a:buNone/>
              <a:defRPr sz="1000">
                <a:latin typeface="Roboto"/>
                <a:ea typeface="Roboto"/>
                <a:cs typeface="Roboto"/>
                <a:sym typeface="Roboto"/>
              </a:defRPr>
            </a:lvl8pPr>
            <a:lvl9pPr lvl="8">
              <a:spcBef>
                <a:spcPts val="0"/>
              </a:spcBef>
              <a:spcAft>
                <a:spcPts val="0"/>
              </a:spcAft>
              <a:buClr>
                <a:schemeClr val="lt1"/>
              </a:buClr>
              <a:buSzPts val="1000"/>
              <a:buFont typeface="Roboto"/>
              <a:buNone/>
              <a:defRPr sz="1000">
                <a:latin typeface="Roboto"/>
                <a:ea typeface="Roboto"/>
                <a:cs typeface="Roboto"/>
                <a:sym typeface="Roboto"/>
              </a:defRPr>
            </a:lvl9pPr>
          </a:lstStyle>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storyboards">
  <p:cSld name="BLANK_1_1_1_1_1_1_1_1_1_1_1_1_1_1_1_1_1_1">
    <p:bg>
      <p:bgPr>
        <a:gradFill>
          <a:gsLst>
            <a:gs pos="0">
              <a:schemeClr val="accent4"/>
            </a:gs>
            <a:gs pos="100000">
              <a:schemeClr val="dk1"/>
            </a:gs>
          </a:gsLst>
          <a:path path="circle">
            <a:fillToRect b="50%" l="50%" r="50%" t="50%"/>
          </a:path>
          <a:tileRect/>
        </a:gradFill>
      </p:bgPr>
    </p:bg>
    <p:spTree>
      <p:nvGrpSpPr>
        <p:cNvPr id="271" name="Shape 271"/>
        <p:cNvGrpSpPr/>
        <p:nvPr/>
      </p:nvGrpSpPr>
      <p:grpSpPr>
        <a:xfrm>
          <a:off x="0" y="0"/>
          <a:ext cx="0" cy="0"/>
          <a:chOff x="0" y="0"/>
          <a:chExt cx="0" cy="0"/>
        </a:xfrm>
      </p:grpSpPr>
      <p:sp>
        <p:nvSpPr>
          <p:cNvPr id="272" name="Google Shape;272;p33"/>
          <p:cNvSpPr/>
          <p:nvPr>
            <p:ph idx="2" type="pic"/>
          </p:nvPr>
        </p:nvSpPr>
        <p:spPr>
          <a:xfrm>
            <a:off x="228600" y="1510550"/>
            <a:ext cx="2773500" cy="1560300"/>
          </a:xfrm>
          <a:prstGeom prst="rect">
            <a:avLst/>
          </a:prstGeom>
          <a:noFill/>
          <a:ln>
            <a:noFill/>
          </a:ln>
        </p:spPr>
      </p:sp>
      <p:sp>
        <p:nvSpPr>
          <p:cNvPr id="273" name="Google Shape;273;p33"/>
          <p:cNvSpPr/>
          <p:nvPr>
            <p:ph idx="3" type="pic"/>
          </p:nvPr>
        </p:nvSpPr>
        <p:spPr>
          <a:xfrm>
            <a:off x="3185250" y="1510550"/>
            <a:ext cx="2773500" cy="1560300"/>
          </a:xfrm>
          <a:prstGeom prst="rect">
            <a:avLst/>
          </a:prstGeom>
          <a:noFill/>
          <a:ln>
            <a:noFill/>
          </a:ln>
        </p:spPr>
      </p:sp>
      <p:sp>
        <p:nvSpPr>
          <p:cNvPr id="274" name="Google Shape;274;p33"/>
          <p:cNvSpPr/>
          <p:nvPr>
            <p:ph idx="4" type="pic"/>
          </p:nvPr>
        </p:nvSpPr>
        <p:spPr>
          <a:xfrm>
            <a:off x="6141900" y="1510550"/>
            <a:ext cx="2773500" cy="1560300"/>
          </a:xfrm>
          <a:prstGeom prst="rect">
            <a:avLst/>
          </a:prstGeom>
          <a:noFill/>
          <a:ln>
            <a:noFill/>
          </a:ln>
        </p:spPr>
      </p:sp>
      <p:sp>
        <p:nvSpPr>
          <p:cNvPr id="275" name="Google Shape;275;p33"/>
          <p:cNvSpPr txBox="1"/>
          <p:nvPr>
            <p:ph type="title"/>
          </p:nvPr>
        </p:nvSpPr>
        <p:spPr>
          <a:xfrm>
            <a:off x="212450" y="177900"/>
            <a:ext cx="5789400" cy="406500"/>
          </a:xfrm>
          <a:prstGeom prst="rect">
            <a:avLst/>
          </a:prstGeom>
        </p:spPr>
        <p:txBody>
          <a:bodyPr anchorCtr="0" anchor="t" bIns="0" lIns="0" spcFirstLastPara="1" rIns="0" wrap="square" tIns="0">
            <a:spAutoFit/>
          </a:bodyPr>
          <a:lstStyle>
            <a:lvl1pPr lvl="0">
              <a:lnSpc>
                <a:spcPct val="90000"/>
              </a:lnSpc>
              <a:spcBef>
                <a:spcPts val="0"/>
              </a:spcBef>
              <a:spcAft>
                <a:spcPts val="0"/>
              </a:spcAft>
              <a:buNone/>
              <a:defRPr sz="3000"/>
            </a:lvl1pPr>
            <a:lvl2pPr lvl="1">
              <a:lnSpc>
                <a:spcPct val="115000"/>
              </a:lnSpc>
              <a:spcBef>
                <a:spcPts val="0"/>
              </a:spcBef>
              <a:spcAft>
                <a:spcPts val="0"/>
              </a:spcAft>
              <a:buNone/>
              <a:defRPr sz="3000"/>
            </a:lvl2pPr>
            <a:lvl3pPr lvl="2">
              <a:lnSpc>
                <a:spcPct val="115000"/>
              </a:lnSpc>
              <a:spcBef>
                <a:spcPts val="0"/>
              </a:spcBef>
              <a:spcAft>
                <a:spcPts val="0"/>
              </a:spcAft>
              <a:buNone/>
              <a:defRPr sz="3000"/>
            </a:lvl3pPr>
            <a:lvl4pPr lvl="3">
              <a:lnSpc>
                <a:spcPct val="115000"/>
              </a:lnSpc>
              <a:spcBef>
                <a:spcPts val="0"/>
              </a:spcBef>
              <a:spcAft>
                <a:spcPts val="0"/>
              </a:spcAft>
              <a:buNone/>
              <a:defRPr sz="3000"/>
            </a:lvl4pPr>
            <a:lvl5pPr lvl="4">
              <a:lnSpc>
                <a:spcPct val="115000"/>
              </a:lnSpc>
              <a:spcBef>
                <a:spcPts val="0"/>
              </a:spcBef>
              <a:spcAft>
                <a:spcPts val="0"/>
              </a:spcAft>
              <a:buNone/>
              <a:defRPr sz="3000"/>
            </a:lvl5pPr>
            <a:lvl6pPr lvl="5">
              <a:lnSpc>
                <a:spcPct val="115000"/>
              </a:lnSpc>
              <a:spcBef>
                <a:spcPts val="0"/>
              </a:spcBef>
              <a:spcAft>
                <a:spcPts val="0"/>
              </a:spcAft>
              <a:buNone/>
              <a:defRPr sz="3000"/>
            </a:lvl6pPr>
            <a:lvl7pPr lvl="6">
              <a:lnSpc>
                <a:spcPct val="115000"/>
              </a:lnSpc>
              <a:spcBef>
                <a:spcPts val="0"/>
              </a:spcBef>
              <a:spcAft>
                <a:spcPts val="0"/>
              </a:spcAft>
              <a:buNone/>
              <a:defRPr sz="3000"/>
            </a:lvl7pPr>
            <a:lvl8pPr lvl="7">
              <a:lnSpc>
                <a:spcPct val="115000"/>
              </a:lnSpc>
              <a:spcBef>
                <a:spcPts val="0"/>
              </a:spcBef>
              <a:spcAft>
                <a:spcPts val="0"/>
              </a:spcAft>
              <a:buNone/>
              <a:defRPr sz="3000"/>
            </a:lvl8pPr>
            <a:lvl9pPr lvl="8">
              <a:lnSpc>
                <a:spcPct val="115000"/>
              </a:lnSpc>
              <a:spcBef>
                <a:spcPts val="0"/>
              </a:spcBef>
              <a:spcAft>
                <a:spcPts val="0"/>
              </a:spcAft>
              <a:buNone/>
              <a:defRPr sz="3000"/>
            </a:lvl9pPr>
          </a:lstStyle>
          <a:p/>
        </p:txBody>
      </p:sp>
      <p:sp>
        <p:nvSpPr>
          <p:cNvPr id="276" name="Google Shape;276;p33"/>
          <p:cNvSpPr txBox="1"/>
          <p:nvPr>
            <p:ph idx="1" type="body"/>
          </p:nvPr>
        </p:nvSpPr>
        <p:spPr>
          <a:xfrm>
            <a:off x="228600" y="3513725"/>
            <a:ext cx="2773500" cy="13014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277" name="Google Shape;277;p33"/>
          <p:cNvSpPr txBox="1"/>
          <p:nvPr>
            <p:ph idx="5" type="body"/>
          </p:nvPr>
        </p:nvSpPr>
        <p:spPr>
          <a:xfrm>
            <a:off x="3185250" y="3513725"/>
            <a:ext cx="2773500" cy="13014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278" name="Google Shape;278;p33"/>
          <p:cNvSpPr txBox="1"/>
          <p:nvPr>
            <p:ph idx="6" type="body"/>
          </p:nvPr>
        </p:nvSpPr>
        <p:spPr>
          <a:xfrm>
            <a:off x="6141900" y="3513725"/>
            <a:ext cx="2773500" cy="1301400"/>
          </a:xfrm>
          <a:prstGeom prst="rect">
            <a:avLst/>
          </a:prstGeom>
        </p:spPr>
        <p:txBody>
          <a:bodyPr anchorCtr="0" anchor="t" bIns="0" lIns="0" spcFirstLastPara="1" rIns="0" wrap="square" tIns="0">
            <a:noAutofit/>
          </a:bodyPr>
          <a:lstStyle>
            <a:lvl1pPr indent="-292100" lvl="0" marL="457200">
              <a:lnSpc>
                <a:spcPct val="115000"/>
              </a:lnSpc>
              <a:spcBef>
                <a:spcPts val="0"/>
              </a:spcBef>
              <a:spcAft>
                <a:spcPts val="0"/>
              </a:spcAft>
              <a:buClr>
                <a:schemeClr val="lt1"/>
              </a:buClr>
              <a:buSzPts val="1000"/>
              <a:buFont typeface="Roboto"/>
              <a:buChar char="●"/>
              <a:defRPr/>
            </a:lvl1pPr>
            <a:lvl2pPr indent="-292100" lvl="1" marL="914400">
              <a:lnSpc>
                <a:spcPct val="115000"/>
              </a:lnSpc>
              <a:spcBef>
                <a:spcPts val="800"/>
              </a:spcBef>
              <a:spcAft>
                <a:spcPts val="0"/>
              </a:spcAft>
              <a:buClr>
                <a:schemeClr val="lt1"/>
              </a:buClr>
              <a:buSzPts val="1000"/>
              <a:buFont typeface="Roboto"/>
              <a:buChar char="○"/>
              <a:defRPr/>
            </a:lvl2pPr>
            <a:lvl3pPr indent="-292100" lvl="2" marL="1371600">
              <a:lnSpc>
                <a:spcPct val="115000"/>
              </a:lnSpc>
              <a:spcBef>
                <a:spcPts val="800"/>
              </a:spcBef>
              <a:spcAft>
                <a:spcPts val="0"/>
              </a:spcAft>
              <a:buClr>
                <a:schemeClr val="lt1"/>
              </a:buClr>
              <a:buSzPts val="1000"/>
              <a:buFont typeface="Roboto"/>
              <a:buChar char="■"/>
              <a:defRPr/>
            </a:lvl3pPr>
            <a:lvl4pPr indent="-292100" lvl="3" marL="1828800">
              <a:lnSpc>
                <a:spcPct val="115000"/>
              </a:lnSpc>
              <a:spcBef>
                <a:spcPts val="800"/>
              </a:spcBef>
              <a:spcAft>
                <a:spcPts val="0"/>
              </a:spcAft>
              <a:buClr>
                <a:schemeClr val="lt1"/>
              </a:buClr>
              <a:buSzPts val="1000"/>
              <a:buFont typeface="Roboto"/>
              <a:buChar char="●"/>
              <a:defRPr/>
            </a:lvl4pPr>
            <a:lvl5pPr indent="-292100" lvl="4" marL="2286000">
              <a:lnSpc>
                <a:spcPct val="115000"/>
              </a:lnSpc>
              <a:spcBef>
                <a:spcPts val="800"/>
              </a:spcBef>
              <a:spcAft>
                <a:spcPts val="0"/>
              </a:spcAft>
              <a:buClr>
                <a:schemeClr val="lt1"/>
              </a:buClr>
              <a:buSzPts val="1000"/>
              <a:buFont typeface="Roboto"/>
              <a:buChar char="○"/>
              <a:defRPr/>
            </a:lvl5pPr>
            <a:lvl6pPr indent="-292100" lvl="5" marL="2743200">
              <a:lnSpc>
                <a:spcPct val="115000"/>
              </a:lnSpc>
              <a:spcBef>
                <a:spcPts val="800"/>
              </a:spcBef>
              <a:spcAft>
                <a:spcPts val="0"/>
              </a:spcAft>
              <a:buClr>
                <a:schemeClr val="lt1"/>
              </a:buClr>
              <a:buSzPts val="1000"/>
              <a:buFont typeface="Roboto"/>
              <a:buChar char="■"/>
              <a:defRPr/>
            </a:lvl6pPr>
            <a:lvl7pPr indent="-292100" lvl="6" marL="3200400">
              <a:lnSpc>
                <a:spcPct val="115000"/>
              </a:lnSpc>
              <a:spcBef>
                <a:spcPts val="800"/>
              </a:spcBef>
              <a:spcAft>
                <a:spcPts val="0"/>
              </a:spcAft>
              <a:buClr>
                <a:schemeClr val="lt1"/>
              </a:buClr>
              <a:buSzPts val="1000"/>
              <a:buFont typeface="Roboto"/>
              <a:buChar char="●"/>
              <a:defRPr/>
            </a:lvl7pPr>
            <a:lvl8pPr indent="-292100" lvl="7" marL="3657600">
              <a:lnSpc>
                <a:spcPct val="115000"/>
              </a:lnSpc>
              <a:spcBef>
                <a:spcPts val="800"/>
              </a:spcBef>
              <a:spcAft>
                <a:spcPts val="0"/>
              </a:spcAft>
              <a:buClr>
                <a:schemeClr val="lt1"/>
              </a:buClr>
              <a:buSzPts val="1000"/>
              <a:buFont typeface="Roboto"/>
              <a:buChar char="○"/>
              <a:defRPr/>
            </a:lvl8pPr>
            <a:lvl9pPr indent="-292100" lvl="8" marL="4114800">
              <a:lnSpc>
                <a:spcPct val="115000"/>
              </a:lnSpc>
              <a:spcBef>
                <a:spcPts val="800"/>
              </a:spcBef>
              <a:spcAft>
                <a:spcPts val="800"/>
              </a:spcAft>
              <a:buClr>
                <a:schemeClr val="lt1"/>
              </a:buClr>
              <a:buSzPts val="1000"/>
              <a:buFont typeface="Roboto"/>
              <a:buChar char="■"/>
              <a:defRPr/>
            </a:lvl9pPr>
          </a:lstStyle>
          <a:p/>
        </p:txBody>
      </p:sp>
      <p:sp>
        <p:nvSpPr>
          <p:cNvPr id="279" name="Google Shape;279;p33"/>
          <p:cNvSpPr txBox="1"/>
          <p:nvPr>
            <p:ph idx="7" type="subTitle"/>
          </p:nvPr>
        </p:nvSpPr>
        <p:spPr>
          <a:xfrm>
            <a:off x="228600" y="3224050"/>
            <a:ext cx="2773500" cy="237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
        <p:nvSpPr>
          <p:cNvPr id="280" name="Google Shape;280;p33"/>
          <p:cNvSpPr txBox="1"/>
          <p:nvPr>
            <p:ph idx="8" type="subTitle"/>
          </p:nvPr>
        </p:nvSpPr>
        <p:spPr>
          <a:xfrm>
            <a:off x="3185250" y="3224050"/>
            <a:ext cx="2773500" cy="237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
        <p:nvSpPr>
          <p:cNvPr id="281" name="Google Shape;281;p33"/>
          <p:cNvSpPr txBox="1"/>
          <p:nvPr>
            <p:ph idx="9" type="subTitle"/>
          </p:nvPr>
        </p:nvSpPr>
        <p:spPr>
          <a:xfrm>
            <a:off x="6141900" y="3224050"/>
            <a:ext cx="2773500" cy="237900"/>
          </a:xfrm>
          <a:prstGeom prst="rect">
            <a:avLst/>
          </a:prstGeom>
        </p:spPr>
        <p:txBody>
          <a:bodyPr anchorCtr="0" anchor="t" bIns="0" lIns="0" spcFirstLastPara="1" rIns="0" wrap="square" tIns="0">
            <a:noAutofit/>
          </a:bodyPr>
          <a:lstStyle>
            <a:lvl1pPr lvl="0">
              <a:spcBef>
                <a:spcPts val="0"/>
              </a:spcBef>
              <a:spcAft>
                <a:spcPts val="0"/>
              </a:spcAft>
              <a:buClr>
                <a:schemeClr val="lt1"/>
              </a:buClr>
              <a:buSzPts val="1800"/>
              <a:buFont typeface="Space Grotesk"/>
              <a:buNone/>
              <a:defRPr/>
            </a:lvl1pPr>
            <a:lvl2pPr lvl="1">
              <a:spcBef>
                <a:spcPts val="0"/>
              </a:spcBef>
              <a:spcAft>
                <a:spcPts val="0"/>
              </a:spcAft>
              <a:buClr>
                <a:schemeClr val="lt1"/>
              </a:buClr>
              <a:buSzPts val="1800"/>
              <a:buFont typeface="Space Grotesk"/>
              <a:buNone/>
              <a:defRPr/>
            </a:lvl2pPr>
            <a:lvl3pPr lvl="2">
              <a:spcBef>
                <a:spcPts val="0"/>
              </a:spcBef>
              <a:spcAft>
                <a:spcPts val="0"/>
              </a:spcAft>
              <a:buClr>
                <a:schemeClr val="lt1"/>
              </a:buClr>
              <a:buSzPts val="1800"/>
              <a:buFont typeface="Space Grotesk"/>
              <a:buNone/>
              <a:defRPr/>
            </a:lvl3pPr>
            <a:lvl4pPr lvl="3">
              <a:spcBef>
                <a:spcPts val="0"/>
              </a:spcBef>
              <a:spcAft>
                <a:spcPts val="0"/>
              </a:spcAft>
              <a:buClr>
                <a:schemeClr val="lt1"/>
              </a:buClr>
              <a:buSzPts val="1800"/>
              <a:buFont typeface="Space Grotesk"/>
              <a:buNone/>
              <a:defRPr/>
            </a:lvl4pPr>
            <a:lvl5pPr lvl="4">
              <a:spcBef>
                <a:spcPts val="0"/>
              </a:spcBef>
              <a:spcAft>
                <a:spcPts val="0"/>
              </a:spcAft>
              <a:buClr>
                <a:schemeClr val="lt1"/>
              </a:buClr>
              <a:buSzPts val="1800"/>
              <a:buFont typeface="Space Grotesk"/>
              <a:buNone/>
              <a:defRPr/>
            </a:lvl5pPr>
            <a:lvl6pPr lvl="5">
              <a:spcBef>
                <a:spcPts val="0"/>
              </a:spcBef>
              <a:spcAft>
                <a:spcPts val="0"/>
              </a:spcAft>
              <a:buClr>
                <a:schemeClr val="lt1"/>
              </a:buClr>
              <a:buSzPts val="1800"/>
              <a:buFont typeface="Space Grotesk"/>
              <a:buNone/>
              <a:defRPr/>
            </a:lvl6pPr>
            <a:lvl7pPr lvl="6">
              <a:spcBef>
                <a:spcPts val="0"/>
              </a:spcBef>
              <a:spcAft>
                <a:spcPts val="0"/>
              </a:spcAft>
              <a:buClr>
                <a:schemeClr val="lt1"/>
              </a:buClr>
              <a:buSzPts val="1800"/>
              <a:buFont typeface="Space Grotesk"/>
              <a:buNone/>
              <a:defRPr/>
            </a:lvl7pPr>
            <a:lvl8pPr lvl="7">
              <a:spcBef>
                <a:spcPts val="0"/>
              </a:spcBef>
              <a:spcAft>
                <a:spcPts val="0"/>
              </a:spcAft>
              <a:buClr>
                <a:schemeClr val="lt1"/>
              </a:buClr>
              <a:buSzPts val="1800"/>
              <a:buFont typeface="Space Grotesk"/>
              <a:buNone/>
              <a:defRPr/>
            </a:lvl8pPr>
            <a:lvl9pPr lvl="8">
              <a:spcBef>
                <a:spcPts val="0"/>
              </a:spcBef>
              <a:spcAft>
                <a:spcPts val="0"/>
              </a:spcAft>
              <a:buClr>
                <a:schemeClr val="lt1"/>
              </a:buClr>
              <a:buSzPts val="1800"/>
              <a:buFont typeface="Space Grotesk"/>
              <a:buNone/>
              <a:defRPr/>
            </a:lvl9pPr>
          </a:lstStyle>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82" name="Shape 282"/>
        <p:cNvGrpSpPr/>
        <p:nvPr/>
      </p:nvGrpSpPr>
      <p:grpSpPr>
        <a:xfrm>
          <a:off x="0" y="0"/>
          <a:ext cx="0" cy="0"/>
          <a:chOff x="0" y="0"/>
          <a:chExt cx="0" cy="0"/>
        </a:xfrm>
      </p:grpSpPr>
      <p:sp>
        <p:nvSpPr>
          <p:cNvPr id="283" name="Google Shape;283;p3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84" name="Google Shape;284;p3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spcBef>
                <a:spcPts val="0"/>
              </a:spcBef>
              <a:spcAft>
                <a:spcPts val="0"/>
              </a:spcAft>
              <a:buSzPts val="2800"/>
              <a:buNone/>
              <a:defRPr sz="2800"/>
            </a:lvl1pPr>
            <a:lvl2pPr lvl="1" algn="ctr">
              <a:spcBef>
                <a:spcPts val="0"/>
              </a:spcBef>
              <a:spcAft>
                <a:spcPts val="0"/>
              </a:spcAft>
              <a:buSzPts val="2800"/>
              <a:buNone/>
              <a:defRPr sz="2800"/>
            </a:lvl2pPr>
            <a:lvl3pPr lvl="2" algn="ctr">
              <a:spcBef>
                <a:spcPts val="0"/>
              </a:spcBef>
              <a:spcAft>
                <a:spcPts val="0"/>
              </a:spcAft>
              <a:buSzPts val="2800"/>
              <a:buNone/>
              <a:defRPr sz="2800"/>
            </a:lvl3pPr>
            <a:lvl4pPr lvl="3" algn="ctr">
              <a:spcBef>
                <a:spcPts val="0"/>
              </a:spcBef>
              <a:spcAft>
                <a:spcPts val="0"/>
              </a:spcAft>
              <a:buSzPts val="2800"/>
              <a:buNone/>
              <a:defRPr sz="2800"/>
            </a:lvl4pPr>
            <a:lvl5pPr lvl="4" algn="ctr">
              <a:spcBef>
                <a:spcPts val="0"/>
              </a:spcBef>
              <a:spcAft>
                <a:spcPts val="0"/>
              </a:spcAft>
              <a:buSzPts val="2800"/>
              <a:buNone/>
              <a:defRPr sz="2800"/>
            </a:lvl5pPr>
            <a:lvl6pPr lvl="5" algn="ctr">
              <a:spcBef>
                <a:spcPts val="0"/>
              </a:spcBef>
              <a:spcAft>
                <a:spcPts val="0"/>
              </a:spcAft>
              <a:buSzPts val="2800"/>
              <a:buNone/>
              <a:defRPr sz="2800"/>
            </a:lvl6pPr>
            <a:lvl7pPr lvl="6" algn="ctr">
              <a:spcBef>
                <a:spcPts val="0"/>
              </a:spcBef>
              <a:spcAft>
                <a:spcPts val="0"/>
              </a:spcAft>
              <a:buSzPts val="2800"/>
              <a:buNone/>
              <a:defRPr sz="2800"/>
            </a:lvl7pPr>
            <a:lvl8pPr lvl="7" algn="ctr">
              <a:spcBef>
                <a:spcPts val="0"/>
              </a:spcBef>
              <a:spcAft>
                <a:spcPts val="0"/>
              </a:spcAft>
              <a:buSzPts val="2800"/>
              <a:buNone/>
              <a:defRPr sz="2800"/>
            </a:lvl8pPr>
            <a:lvl9pPr lvl="8" algn="ctr">
              <a:spcBef>
                <a:spcPts val="0"/>
              </a:spcBef>
              <a:spcAft>
                <a:spcPts val="0"/>
              </a:spcAft>
              <a:buSzPts val="2800"/>
              <a:buNone/>
              <a:defRPr sz="2800"/>
            </a:lvl9pPr>
          </a:lstStyle>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85" name="Shape 285"/>
        <p:cNvGrpSpPr/>
        <p:nvPr/>
      </p:nvGrpSpPr>
      <p:grpSpPr>
        <a:xfrm>
          <a:off x="0" y="0"/>
          <a:ext cx="0" cy="0"/>
          <a:chOff x="0" y="0"/>
          <a:chExt cx="0" cy="0"/>
        </a:xfrm>
      </p:grpSpPr>
      <p:sp>
        <p:nvSpPr>
          <p:cNvPr id="286" name="Google Shape;286;p3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p:cSld name="Title and two columns">
    <p:spTree>
      <p:nvGrpSpPr>
        <p:cNvPr id="287" name="Shape 287"/>
        <p:cNvGrpSpPr/>
        <p:nvPr/>
      </p:nvGrpSpPr>
      <p:grpSpPr>
        <a:xfrm>
          <a:off x="0" y="0"/>
          <a:ext cx="0" cy="0"/>
          <a:chOff x="0" y="0"/>
          <a:chExt cx="0" cy="0"/>
        </a:xfrm>
      </p:grpSpPr>
      <p:sp>
        <p:nvSpPr>
          <p:cNvPr id="288" name="Google Shape;288;p3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 name="Google Shape;289;p36"/>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90" name="Google Shape;290;p36"/>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 column text">
    <p:spTree>
      <p:nvGrpSpPr>
        <p:cNvPr id="291" name="Shape 291"/>
        <p:cNvGrpSpPr/>
        <p:nvPr/>
      </p:nvGrpSpPr>
      <p:grpSpPr>
        <a:xfrm>
          <a:off x="0" y="0"/>
          <a:ext cx="0" cy="0"/>
          <a:chOff x="0" y="0"/>
          <a:chExt cx="0" cy="0"/>
        </a:xfrm>
      </p:grpSpPr>
      <p:sp>
        <p:nvSpPr>
          <p:cNvPr id="292" name="Google Shape;292;p3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293" name="Google Shape;293;p3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 title and description">
    <p:spTree>
      <p:nvGrpSpPr>
        <p:cNvPr id="294" name="Shape 294"/>
        <p:cNvGrpSpPr/>
        <p:nvPr/>
      </p:nvGrpSpPr>
      <p:grpSpPr>
        <a:xfrm>
          <a:off x="0" y="0"/>
          <a:ext cx="0" cy="0"/>
          <a:chOff x="0" y="0"/>
          <a:chExt cx="0" cy="0"/>
        </a:xfrm>
      </p:grpSpPr>
      <p:sp>
        <p:nvSpPr>
          <p:cNvPr id="295" name="Google Shape;295;p38"/>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296" name="Google Shape;296;p38"/>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spcBef>
                <a:spcPts val="0"/>
              </a:spcBef>
              <a:spcAft>
                <a:spcPts val="0"/>
              </a:spcAft>
              <a:buSzPts val="2100"/>
              <a:buNone/>
              <a:defRPr sz="2100"/>
            </a:lvl1pPr>
            <a:lvl2pPr lvl="1" algn="ctr">
              <a:spcBef>
                <a:spcPts val="0"/>
              </a:spcBef>
              <a:spcAft>
                <a:spcPts val="0"/>
              </a:spcAft>
              <a:buSzPts val="2100"/>
              <a:buNone/>
              <a:defRPr sz="2100"/>
            </a:lvl2pPr>
            <a:lvl3pPr lvl="2" algn="ctr">
              <a:spcBef>
                <a:spcPts val="0"/>
              </a:spcBef>
              <a:spcAft>
                <a:spcPts val="0"/>
              </a:spcAft>
              <a:buSzPts val="2100"/>
              <a:buNone/>
              <a:defRPr sz="2100"/>
            </a:lvl3pPr>
            <a:lvl4pPr lvl="3" algn="ctr">
              <a:spcBef>
                <a:spcPts val="0"/>
              </a:spcBef>
              <a:spcAft>
                <a:spcPts val="0"/>
              </a:spcAft>
              <a:buSzPts val="2100"/>
              <a:buNone/>
              <a:defRPr sz="2100"/>
            </a:lvl4pPr>
            <a:lvl5pPr lvl="4" algn="ctr">
              <a:spcBef>
                <a:spcPts val="0"/>
              </a:spcBef>
              <a:spcAft>
                <a:spcPts val="0"/>
              </a:spcAft>
              <a:buSzPts val="2100"/>
              <a:buNone/>
              <a:defRPr sz="2100"/>
            </a:lvl5pPr>
            <a:lvl6pPr lvl="5" algn="ctr">
              <a:spcBef>
                <a:spcPts val="0"/>
              </a:spcBef>
              <a:spcAft>
                <a:spcPts val="0"/>
              </a:spcAft>
              <a:buSzPts val="2100"/>
              <a:buNone/>
              <a:defRPr sz="2100"/>
            </a:lvl6pPr>
            <a:lvl7pPr lvl="6" algn="ctr">
              <a:spcBef>
                <a:spcPts val="0"/>
              </a:spcBef>
              <a:spcAft>
                <a:spcPts val="0"/>
              </a:spcAft>
              <a:buSzPts val="2100"/>
              <a:buNone/>
              <a:defRPr sz="2100"/>
            </a:lvl7pPr>
            <a:lvl8pPr lvl="7" algn="ctr">
              <a:spcBef>
                <a:spcPts val="0"/>
              </a:spcBef>
              <a:spcAft>
                <a:spcPts val="0"/>
              </a:spcAft>
              <a:buSzPts val="2100"/>
              <a:buNone/>
              <a:defRPr sz="2100"/>
            </a:lvl8pPr>
            <a:lvl9pPr lvl="8" algn="ctr">
              <a:spcBef>
                <a:spcPts val="0"/>
              </a:spcBef>
              <a:spcAft>
                <a:spcPts val="0"/>
              </a:spcAft>
              <a:buSzPts val="2100"/>
              <a:buNone/>
              <a:defRPr sz="2100"/>
            </a:lvl9pPr>
          </a:lstStyle>
          <a:p/>
        </p:txBody>
      </p:sp>
      <p:sp>
        <p:nvSpPr>
          <p:cNvPr id="297" name="Google Shape;297;p38"/>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
    <p:spTree>
      <p:nvGrpSpPr>
        <p:cNvPr id="298" name="Shape 298"/>
        <p:cNvGrpSpPr/>
        <p:nvPr/>
      </p:nvGrpSpPr>
      <p:grpSpPr>
        <a:xfrm>
          <a:off x="0" y="0"/>
          <a:ext cx="0" cy="0"/>
          <a:chOff x="0" y="0"/>
          <a:chExt cx="0" cy="0"/>
        </a:xfrm>
      </p:grpSpPr>
      <p:sp>
        <p:nvSpPr>
          <p:cNvPr id="299" name="Google Shape;299;p39"/>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spcBef>
                <a:spcPts val="0"/>
              </a:spcBef>
              <a:spcAft>
                <a:spcPts val="0"/>
              </a:spcAft>
              <a:buSzPts val="1000"/>
              <a:buNone/>
              <a:defRPr/>
            </a:lvl1pPr>
          </a:lstStyle>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 number">
    <p:spTree>
      <p:nvGrpSpPr>
        <p:cNvPr id="300" name="Shape 300"/>
        <p:cNvGrpSpPr/>
        <p:nvPr/>
      </p:nvGrpSpPr>
      <p:grpSpPr>
        <a:xfrm>
          <a:off x="0" y="0"/>
          <a:ext cx="0" cy="0"/>
          <a:chOff x="0" y="0"/>
          <a:chExt cx="0" cy="0"/>
        </a:xfrm>
      </p:grpSpPr>
      <p:sp>
        <p:nvSpPr>
          <p:cNvPr id="301" name="Google Shape;301;p40"/>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302" name="Google Shape;302;p40"/>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292100" lvl="0" marL="457200" algn="ctr">
              <a:spcBef>
                <a:spcPts val="0"/>
              </a:spcBef>
              <a:spcAft>
                <a:spcPts val="0"/>
              </a:spcAft>
              <a:buSzPts val="1000"/>
              <a:buChar char="●"/>
              <a:defRPr/>
            </a:lvl1pPr>
            <a:lvl2pPr indent="-292100" lvl="1" marL="914400" algn="ctr">
              <a:spcBef>
                <a:spcPts val="0"/>
              </a:spcBef>
              <a:spcAft>
                <a:spcPts val="0"/>
              </a:spcAft>
              <a:buSzPts val="1000"/>
              <a:buChar char="○"/>
              <a:defRPr/>
            </a:lvl2pPr>
            <a:lvl3pPr indent="-292100" lvl="2" marL="1371600" algn="ctr">
              <a:spcBef>
                <a:spcPts val="0"/>
              </a:spcBef>
              <a:spcAft>
                <a:spcPts val="0"/>
              </a:spcAft>
              <a:buSzPts val="1000"/>
              <a:buChar char="■"/>
              <a:defRPr/>
            </a:lvl3pPr>
            <a:lvl4pPr indent="-292100" lvl="3" marL="1828800" algn="ctr">
              <a:spcBef>
                <a:spcPts val="0"/>
              </a:spcBef>
              <a:spcAft>
                <a:spcPts val="0"/>
              </a:spcAft>
              <a:buSzPts val="1000"/>
              <a:buChar char="●"/>
              <a:defRPr/>
            </a:lvl4pPr>
            <a:lvl5pPr indent="-292100" lvl="4" marL="2286000" algn="ctr">
              <a:spcBef>
                <a:spcPts val="0"/>
              </a:spcBef>
              <a:spcAft>
                <a:spcPts val="0"/>
              </a:spcAft>
              <a:buSzPts val="1000"/>
              <a:buChar char="○"/>
              <a:defRPr/>
            </a:lvl5pPr>
            <a:lvl6pPr indent="-292100" lvl="5" marL="2743200" algn="ctr">
              <a:spcBef>
                <a:spcPts val="0"/>
              </a:spcBef>
              <a:spcAft>
                <a:spcPts val="0"/>
              </a:spcAft>
              <a:buSzPts val="1000"/>
              <a:buChar char="■"/>
              <a:defRPr/>
            </a:lvl6pPr>
            <a:lvl7pPr indent="-292100" lvl="6" marL="3200400" algn="ctr">
              <a:spcBef>
                <a:spcPts val="0"/>
              </a:spcBef>
              <a:spcAft>
                <a:spcPts val="0"/>
              </a:spcAft>
              <a:buSzPts val="1000"/>
              <a:buChar char="●"/>
              <a:defRPr/>
            </a:lvl7pPr>
            <a:lvl8pPr indent="-292100" lvl="7" marL="3657600" algn="ctr">
              <a:spcBef>
                <a:spcPts val="0"/>
              </a:spcBef>
              <a:spcAft>
                <a:spcPts val="0"/>
              </a:spcAft>
              <a:buSzPts val="1000"/>
              <a:buChar char="○"/>
              <a:defRPr/>
            </a:lvl8pPr>
            <a:lvl9pPr indent="-292100" lvl="8" marL="4114800" algn="ctr">
              <a:spcBef>
                <a:spcPts val="0"/>
              </a:spcBef>
              <a:spcAft>
                <a:spcPts val="0"/>
              </a:spcAft>
              <a:buSzPts val="1000"/>
              <a:buChar char="■"/>
              <a:defRPr/>
            </a:lvl9pPr>
          </a:lstStyle>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p:cSld name="Blank">
    <p:spTree>
      <p:nvGrpSpPr>
        <p:cNvPr id="303" name="Shape 303"/>
        <p:cNvGrpSpPr/>
        <p:nvPr/>
      </p:nvGrpSpPr>
      <p:grpSpPr>
        <a:xfrm>
          <a:off x="0" y="0"/>
          <a:ext cx="0" cy="0"/>
          <a:chOff x="0" y="0"/>
          <a:chExt cx="0" cy="0"/>
        </a:xfrm>
      </p:grpSpPr>
    </p:spTree>
  </p:cSld>
  <p:clrMapOvr>
    <a:masterClrMapping/>
  </p:clrMapOvr>
</p:sldLayout>
</file>

<file path=ppt/slideLayouts/slideLayout4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304" name="Shape 304"/>
        <p:cNvGrpSpPr/>
        <p:nvPr/>
      </p:nvGrpSpPr>
      <p:grpSpPr>
        <a:xfrm>
          <a:off x="0" y="0"/>
          <a:ext cx="0" cy="0"/>
          <a:chOff x="0" y="0"/>
          <a:chExt cx="0" cy="0"/>
        </a:xfrm>
      </p:grpSpPr>
      <p:sp>
        <p:nvSpPr>
          <p:cNvPr id="305" name="Google Shape;305;p42"/>
          <p:cNvSpPr txBox="1"/>
          <p:nvPr>
            <p:ph type="title"/>
          </p:nvPr>
        </p:nvSpPr>
        <p:spPr>
          <a:xfrm>
            <a:off x="677325" y="1832775"/>
            <a:ext cx="3217200" cy="1484100"/>
          </a:xfrm>
          <a:prstGeom prst="rect">
            <a:avLst/>
          </a:prstGeom>
        </p:spPr>
        <p:txBody>
          <a:bodyPr anchorCtr="0" anchor="ctr" bIns="91425" lIns="91425" spcFirstLastPara="1" rIns="91425" wrap="square" tIns="91425">
            <a:noAutofit/>
          </a:bodyPr>
          <a:lstStyle>
            <a:lvl1pPr lvl="0">
              <a:spcBef>
                <a:spcPts val="0"/>
              </a:spcBef>
              <a:spcAft>
                <a:spcPts val="0"/>
              </a:spcAft>
              <a:buSzPts val="4200"/>
              <a:buNone/>
              <a:defRPr sz="4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6" name="Google Shape;306;p42"/>
          <p:cNvSpPr txBox="1"/>
          <p:nvPr>
            <p:ph idx="1" type="subTitle"/>
          </p:nvPr>
        </p:nvSpPr>
        <p:spPr>
          <a:xfrm>
            <a:off x="4406650" y="39375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7" name="Google Shape;307;p42"/>
          <p:cNvSpPr txBox="1"/>
          <p:nvPr>
            <p:ph idx="2" type="subTitle"/>
          </p:nvPr>
        </p:nvSpPr>
        <p:spPr>
          <a:xfrm>
            <a:off x="4406650" y="115170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8" name="Google Shape;308;p42"/>
          <p:cNvSpPr txBox="1"/>
          <p:nvPr>
            <p:ph idx="3" type="subTitle"/>
          </p:nvPr>
        </p:nvSpPr>
        <p:spPr>
          <a:xfrm>
            <a:off x="4406650" y="342557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09" name="Google Shape;309;p42"/>
          <p:cNvSpPr txBox="1"/>
          <p:nvPr>
            <p:ph idx="4" type="subTitle"/>
          </p:nvPr>
        </p:nvSpPr>
        <p:spPr>
          <a:xfrm>
            <a:off x="4406650" y="1909660"/>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10" name="Google Shape;310;p42"/>
          <p:cNvSpPr txBox="1"/>
          <p:nvPr>
            <p:ph idx="5" type="subTitle"/>
          </p:nvPr>
        </p:nvSpPr>
        <p:spPr>
          <a:xfrm>
            <a:off x="4406650" y="418352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11" name="Google Shape;311;p42"/>
          <p:cNvSpPr txBox="1"/>
          <p:nvPr>
            <p:ph idx="6" type="subTitle"/>
          </p:nvPr>
        </p:nvSpPr>
        <p:spPr>
          <a:xfrm>
            <a:off x="4406650" y="2667615"/>
            <a:ext cx="44097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big ideas">
  <p:cSld name="Two big ideas">
    <p:spTree>
      <p:nvGrpSpPr>
        <p:cNvPr id="312" name="Shape 312"/>
        <p:cNvGrpSpPr/>
        <p:nvPr/>
      </p:nvGrpSpPr>
      <p:grpSpPr>
        <a:xfrm>
          <a:off x="0" y="0"/>
          <a:ext cx="0" cy="0"/>
          <a:chOff x="0" y="0"/>
          <a:chExt cx="0" cy="0"/>
        </a:xfrm>
      </p:grpSpPr>
      <p:sp>
        <p:nvSpPr>
          <p:cNvPr id="313" name="Google Shape;313;p43"/>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14" name="Google Shape;314;p43"/>
          <p:cNvSpPr txBox="1"/>
          <p:nvPr>
            <p:ph idx="1" type="body"/>
          </p:nvPr>
        </p:nvSpPr>
        <p:spPr>
          <a:xfrm>
            <a:off x="48315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15" name="Google Shape;315;p43"/>
          <p:cNvSpPr txBox="1"/>
          <p:nvPr>
            <p:ph idx="2" type="body"/>
          </p:nvPr>
        </p:nvSpPr>
        <p:spPr>
          <a:xfrm>
            <a:off x="5048000" y="2237788"/>
            <a:ext cx="36198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16" name="Google Shape;316;p43"/>
          <p:cNvSpPr txBox="1"/>
          <p:nvPr>
            <p:ph idx="3" type="subTitle"/>
          </p:nvPr>
        </p:nvSpPr>
        <p:spPr>
          <a:xfrm>
            <a:off x="48315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17" name="Google Shape;317;p43"/>
          <p:cNvSpPr txBox="1"/>
          <p:nvPr>
            <p:ph idx="4" type="subTitle"/>
          </p:nvPr>
        </p:nvSpPr>
        <p:spPr>
          <a:xfrm>
            <a:off x="5048000" y="1336161"/>
            <a:ext cx="3619800" cy="5427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ree big ideas">
  <p:cSld name="Three big ideas">
    <p:spTree>
      <p:nvGrpSpPr>
        <p:cNvPr id="318" name="Shape 318"/>
        <p:cNvGrpSpPr/>
        <p:nvPr/>
      </p:nvGrpSpPr>
      <p:grpSpPr>
        <a:xfrm>
          <a:off x="0" y="0"/>
          <a:ext cx="0" cy="0"/>
          <a:chOff x="0" y="0"/>
          <a:chExt cx="0" cy="0"/>
        </a:xfrm>
      </p:grpSpPr>
      <p:sp>
        <p:nvSpPr>
          <p:cNvPr id="319" name="Google Shape;319;p44"/>
          <p:cNvSpPr txBox="1"/>
          <p:nvPr>
            <p:ph idx="1" type="body"/>
          </p:nvPr>
        </p:nvSpPr>
        <p:spPr>
          <a:xfrm>
            <a:off x="4831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20" name="Google Shape;320;p44"/>
          <p:cNvSpPr txBox="1"/>
          <p:nvPr>
            <p:ph idx="2" type="body"/>
          </p:nvPr>
        </p:nvSpPr>
        <p:spPr>
          <a:xfrm>
            <a:off x="334772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21" name="Google Shape;321;p44"/>
          <p:cNvSpPr txBox="1"/>
          <p:nvPr>
            <p:ph type="title"/>
          </p:nvPr>
        </p:nvSpPr>
        <p:spPr>
          <a:xfrm>
            <a:off x="483175"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22" name="Google Shape;322;p44"/>
          <p:cNvSpPr txBox="1"/>
          <p:nvPr>
            <p:ph idx="3" type="subTitle"/>
          </p:nvPr>
        </p:nvSpPr>
        <p:spPr>
          <a:xfrm>
            <a:off x="4831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3" name="Google Shape;323;p44"/>
          <p:cNvSpPr txBox="1"/>
          <p:nvPr>
            <p:ph idx="4" type="subTitle"/>
          </p:nvPr>
        </p:nvSpPr>
        <p:spPr>
          <a:xfrm>
            <a:off x="334772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4" name="Google Shape;324;p44"/>
          <p:cNvSpPr txBox="1"/>
          <p:nvPr>
            <p:ph idx="5" type="subTitle"/>
          </p:nvPr>
        </p:nvSpPr>
        <p:spPr>
          <a:xfrm>
            <a:off x="6212275" y="1336150"/>
            <a:ext cx="2455500" cy="7785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25" name="Google Shape;325;p44"/>
          <p:cNvSpPr txBox="1"/>
          <p:nvPr>
            <p:ph idx="6" type="body"/>
          </p:nvPr>
        </p:nvSpPr>
        <p:spPr>
          <a:xfrm>
            <a:off x="6212275" y="2417500"/>
            <a:ext cx="2455500" cy="2373600"/>
          </a:xfrm>
          <a:prstGeom prst="rect">
            <a:avLst/>
          </a:prstGeom>
        </p:spPr>
        <p:txBody>
          <a:bodyPr anchorCtr="0" anchor="t" bIns="91425" lIns="91425" spcFirstLastPara="1" rIns="91425" wrap="square" tIns="91425">
            <a:noAutofit/>
          </a:bodyPr>
          <a:lstStyle>
            <a:lvl1pPr indent="-292100" lvl="0" marL="457200">
              <a:spcBef>
                <a:spcPts val="0"/>
              </a:spcBef>
              <a:spcAft>
                <a:spcPts val="0"/>
              </a:spcAft>
              <a:buSzPts val="1000"/>
              <a:buChar char="●"/>
              <a:defRPr/>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Four big ideas">
  <p:cSld name="Four big ideas">
    <p:spTree>
      <p:nvGrpSpPr>
        <p:cNvPr id="326" name="Shape 326"/>
        <p:cNvGrpSpPr/>
        <p:nvPr/>
      </p:nvGrpSpPr>
      <p:grpSpPr>
        <a:xfrm>
          <a:off x="0" y="0"/>
          <a:ext cx="0" cy="0"/>
          <a:chOff x="0" y="0"/>
          <a:chExt cx="0" cy="0"/>
        </a:xfrm>
      </p:grpSpPr>
      <p:sp>
        <p:nvSpPr>
          <p:cNvPr id="327" name="Google Shape;327;p45"/>
          <p:cNvSpPr txBox="1"/>
          <p:nvPr>
            <p:ph idx="1" type="body"/>
          </p:nvPr>
        </p:nvSpPr>
        <p:spPr>
          <a:xfrm>
            <a:off x="366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28" name="Google Shape;328;p45"/>
          <p:cNvSpPr txBox="1"/>
          <p:nvPr>
            <p:ph idx="2" type="body"/>
          </p:nvPr>
        </p:nvSpPr>
        <p:spPr>
          <a:xfrm>
            <a:off x="4938725" y="1759093"/>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29" name="Google Shape;329;p45"/>
          <p:cNvSpPr txBox="1"/>
          <p:nvPr>
            <p:ph idx="3" type="body"/>
          </p:nvPr>
        </p:nvSpPr>
        <p:spPr>
          <a:xfrm>
            <a:off x="366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30" name="Google Shape;330;p45"/>
          <p:cNvSpPr txBox="1"/>
          <p:nvPr>
            <p:ph idx="4" type="body"/>
          </p:nvPr>
        </p:nvSpPr>
        <p:spPr>
          <a:xfrm>
            <a:off x="4938750" y="3648575"/>
            <a:ext cx="3838500" cy="11385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292100" lvl="1" marL="914400">
              <a:spcBef>
                <a:spcPts val="0"/>
              </a:spcBef>
              <a:spcAft>
                <a:spcPts val="0"/>
              </a:spcAft>
              <a:buSzPts val="1000"/>
              <a:buChar char="○"/>
              <a:defRPr/>
            </a:lvl2pPr>
            <a:lvl3pPr indent="-292100" lvl="2" marL="1371600">
              <a:spcBef>
                <a:spcPts val="0"/>
              </a:spcBef>
              <a:spcAft>
                <a:spcPts val="0"/>
              </a:spcAft>
              <a:buSzPts val="1000"/>
              <a:buChar char="■"/>
              <a:defRPr/>
            </a:lvl3pPr>
            <a:lvl4pPr indent="-292100" lvl="3" marL="1828800">
              <a:spcBef>
                <a:spcPts val="0"/>
              </a:spcBef>
              <a:spcAft>
                <a:spcPts val="0"/>
              </a:spcAft>
              <a:buSzPts val="1000"/>
              <a:buChar char="●"/>
              <a:defRPr/>
            </a:lvl4pPr>
            <a:lvl5pPr indent="-292100" lvl="4" marL="2286000">
              <a:spcBef>
                <a:spcPts val="0"/>
              </a:spcBef>
              <a:spcAft>
                <a:spcPts val="0"/>
              </a:spcAft>
              <a:buSzPts val="1000"/>
              <a:buChar char="○"/>
              <a:defRPr/>
            </a:lvl5pPr>
            <a:lvl6pPr indent="-292100" lvl="5" marL="2743200">
              <a:spcBef>
                <a:spcPts val="0"/>
              </a:spcBef>
              <a:spcAft>
                <a:spcPts val="0"/>
              </a:spcAft>
              <a:buSzPts val="1000"/>
              <a:buChar char="■"/>
              <a:defRPr/>
            </a:lvl6pPr>
            <a:lvl7pPr indent="-292100" lvl="6" marL="3200400">
              <a:spcBef>
                <a:spcPts val="0"/>
              </a:spcBef>
              <a:spcAft>
                <a:spcPts val="0"/>
              </a:spcAft>
              <a:buSzPts val="1000"/>
              <a:buChar char="●"/>
              <a:defRPr/>
            </a:lvl7pPr>
            <a:lvl8pPr indent="-292100" lvl="7" marL="3657600">
              <a:spcBef>
                <a:spcPts val="0"/>
              </a:spcBef>
              <a:spcAft>
                <a:spcPts val="0"/>
              </a:spcAft>
              <a:buSzPts val="1000"/>
              <a:buChar char="○"/>
              <a:defRPr/>
            </a:lvl8pPr>
            <a:lvl9pPr indent="-292100" lvl="8" marL="4114800">
              <a:spcBef>
                <a:spcPts val="0"/>
              </a:spcBef>
              <a:spcAft>
                <a:spcPts val="0"/>
              </a:spcAft>
              <a:buSzPts val="1000"/>
              <a:buChar char="■"/>
              <a:defRPr/>
            </a:lvl9pPr>
          </a:lstStyle>
          <a:p/>
        </p:txBody>
      </p:sp>
      <p:sp>
        <p:nvSpPr>
          <p:cNvPr id="331" name="Google Shape;331;p45"/>
          <p:cNvSpPr txBox="1"/>
          <p:nvPr>
            <p:ph type="title"/>
          </p:nvPr>
        </p:nvSpPr>
        <p:spPr>
          <a:xfrm>
            <a:off x="366750" y="450025"/>
            <a:ext cx="8184600" cy="758100"/>
          </a:xfrm>
          <a:prstGeom prst="rect">
            <a:avLst/>
          </a:prstGeom>
        </p:spPr>
        <p:txBody>
          <a:bodyPr anchorCtr="0" anchor="ctr" bIns="91425" lIns="91425" spcFirstLastPara="1" rIns="91425" wrap="square" tIns="91425">
            <a:noAutofit/>
          </a:bodyPr>
          <a:lstStyle>
            <a:lvl1pPr lvl="0">
              <a:spcBef>
                <a:spcPts val="0"/>
              </a:spcBef>
              <a:spcAft>
                <a:spcPts val="0"/>
              </a:spcAft>
              <a:buSzPts val="3000"/>
              <a:buNone/>
              <a:defRPr sz="3000"/>
            </a:lvl1pPr>
            <a:lvl2pPr lvl="1">
              <a:spcBef>
                <a:spcPts val="0"/>
              </a:spcBef>
              <a:spcAft>
                <a:spcPts val="0"/>
              </a:spcAft>
              <a:buSzPts val="3000"/>
              <a:buNone/>
              <a:defRPr sz="3000"/>
            </a:lvl2pPr>
            <a:lvl3pPr lvl="2">
              <a:spcBef>
                <a:spcPts val="0"/>
              </a:spcBef>
              <a:spcAft>
                <a:spcPts val="0"/>
              </a:spcAft>
              <a:buSzPts val="3000"/>
              <a:buNone/>
              <a:defRPr sz="3000"/>
            </a:lvl3pPr>
            <a:lvl4pPr lvl="3">
              <a:spcBef>
                <a:spcPts val="0"/>
              </a:spcBef>
              <a:spcAft>
                <a:spcPts val="0"/>
              </a:spcAft>
              <a:buSzPts val="3000"/>
              <a:buNone/>
              <a:defRPr sz="3000"/>
            </a:lvl4pPr>
            <a:lvl5pPr lvl="4">
              <a:spcBef>
                <a:spcPts val="0"/>
              </a:spcBef>
              <a:spcAft>
                <a:spcPts val="0"/>
              </a:spcAft>
              <a:buSzPts val="3000"/>
              <a:buNone/>
              <a:defRPr sz="3000"/>
            </a:lvl5pPr>
            <a:lvl6pPr lvl="5">
              <a:spcBef>
                <a:spcPts val="0"/>
              </a:spcBef>
              <a:spcAft>
                <a:spcPts val="0"/>
              </a:spcAft>
              <a:buSzPts val="3000"/>
              <a:buNone/>
              <a:defRPr sz="3000"/>
            </a:lvl6pPr>
            <a:lvl7pPr lvl="6">
              <a:spcBef>
                <a:spcPts val="0"/>
              </a:spcBef>
              <a:spcAft>
                <a:spcPts val="0"/>
              </a:spcAft>
              <a:buSzPts val="3000"/>
              <a:buNone/>
              <a:defRPr sz="3000"/>
            </a:lvl7pPr>
            <a:lvl8pPr lvl="7">
              <a:spcBef>
                <a:spcPts val="0"/>
              </a:spcBef>
              <a:spcAft>
                <a:spcPts val="0"/>
              </a:spcAft>
              <a:buSzPts val="3000"/>
              <a:buNone/>
              <a:defRPr sz="3000"/>
            </a:lvl8pPr>
            <a:lvl9pPr lvl="8">
              <a:spcBef>
                <a:spcPts val="0"/>
              </a:spcBef>
              <a:spcAft>
                <a:spcPts val="0"/>
              </a:spcAft>
              <a:buSzPts val="3000"/>
              <a:buNone/>
              <a:defRPr sz="3000"/>
            </a:lvl9pPr>
          </a:lstStyle>
          <a:p/>
        </p:txBody>
      </p:sp>
      <p:sp>
        <p:nvSpPr>
          <p:cNvPr id="332" name="Google Shape;332;p45"/>
          <p:cNvSpPr txBox="1"/>
          <p:nvPr>
            <p:ph idx="5" type="subTitle"/>
          </p:nvPr>
        </p:nvSpPr>
        <p:spPr>
          <a:xfrm>
            <a:off x="366763"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3" name="Google Shape;333;p45"/>
          <p:cNvSpPr txBox="1"/>
          <p:nvPr>
            <p:ph idx="6" type="subTitle"/>
          </p:nvPr>
        </p:nvSpPr>
        <p:spPr>
          <a:xfrm>
            <a:off x="4938738" y="1277907"/>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4" name="Google Shape;334;p45"/>
          <p:cNvSpPr txBox="1"/>
          <p:nvPr>
            <p:ph idx="7" type="subTitle"/>
          </p:nvPr>
        </p:nvSpPr>
        <p:spPr>
          <a:xfrm>
            <a:off x="4938761"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
        <p:nvSpPr>
          <p:cNvPr id="335" name="Google Shape;335;p45"/>
          <p:cNvSpPr txBox="1"/>
          <p:nvPr>
            <p:ph idx="8" type="subTitle"/>
          </p:nvPr>
        </p:nvSpPr>
        <p:spPr>
          <a:xfrm>
            <a:off x="366750" y="3167363"/>
            <a:ext cx="3838500" cy="481200"/>
          </a:xfrm>
          <a:prstGeom prst="rect">
            <a:avLst/>
          </a:prstGeom>
        </p:spPr>
        <p:txBody>
          <a:bodyPr anchorCtr="0" anchor="t" bIns="91425" lIns="91425" spcFirstLastPara="1" rIns="91425" wrap="square" tIns="91425">
            <a:noAutofit/>
          </a:bodyPr>
          <a:lstStyle>
            <a:lvl1pPr lvl="0">
              <a:spcBef>
                <a:spcPts val="0"/>
              </a:spcBef>
              <a:spcAft>
                <a:spcPts val="0"/>
              </a:spcAft>
              <a:buSzPts val="2000"/>
              <a:buNone/>
              <a:defRPr sz="2000"/>
            </a:lvl1pPr>
            <a:lvl2pPr lvl="1">
              <a:spcBef>
                <a:spcPts val="0"/>
              </a:spcBef>
              <a:spcAft>
                <a:spcPts val="0"/>
              </a:spcAft>
              <a:buSzPts val="2000"/>
              <a:buNone/>
              <a:defRPr sz="2000"/>
            </a:lvl2pPr>
            <a:lvl3pPr lvl="2">
              <a:spcBef>
                <a:spcPts val="0"/>
              </a:spcBef>
              <a:spcAft>
                <a:spcPts val="0"/>
              </a:spcAft>
              <a:buSzPts val="2000"/>
              <a:buNone/>
              <a:defRPr sz="2000"/>
            </a:lvl3pPr>
            <a:lvl4pPr lvl="3">
              <a:spcBef>
                <a:spcPts val="0"/>
              </a:spcBef>
              <a:spcAft>
                <a:spcPts val="0"/>
              </a:spcAft>
              <a:buSzPts val="2000"/>
              <a:buNone/>
              <a:defRPr sz="2000"/>
            </a:lvl4pPr>
            <a:lvl5pPr lvl="4">
              <a:spcBef>
                <a:spcPts val="0"/>
              </a:spcBef>
              <a:spcAft>
                <a:spcPts val="0"/>
              </a:spcAft>
              <a:buSzPts val="2000"/>
              <a:buNone/>
              <a:defRPr sz="2000"/>
            </a:lvl5pPr>
            <a:lvl6pPr lvl="5">
              <a:spcBef>
                <a:spcPts val="0"/>
              </a:spcBef>
              <a:spcAft>
                <a:spcPts val="0"/>
              </a:spcAft>
              <a:buSzPts val="2000"/>
              <a:buNone/>
              <a:defRPr sz="2000"/>
            </a:lvl6pPr>
            <a:lvl7pPr lvl="6">
              <a:spcBef>
                <a:spcPts val="0"/>
              </a:spcBef>
              <a:spcAft>
                <a:spcPts val="0"/>
              </a:spcAft>
              <a:buSzPts val="2000"/>
              <a:buNone/>
              <a:defRPr sz="2000"/>
            </a:lvl7pPr>
            <a:lvl8pPr lvl="7">
              <a:spcBef>
                <a:spcPts val="0"/>
              </a:spcBef>
              <a:spcAft>
                <a:spcPts val="0"/>
              </a:spcAft>
              <a:buSzPts val="2000"/>
              <a:buNone/>
              <a:defRPr sz="2000"/>
            </a:lvl8pPr>
            <a:lvl9pPr lvl="8">
              <a:spcBef>
                <a:spcPts val="0"/>
              </a:spcBef>
              <a:spcAft>
                <a:spcPts val="0"/>
              </a:spcAft>
              <a:buSzPts val="2000"/>
              <a:buNone/>
              <a:defRPr sz="2000"/>
            </a:lvl9pPr>
          </a:lstStyle>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image">
  <p:cSld name="Title and image">
    <p:spTree>
      <p:nvGrpSpPr>
        <p:cNvPr id="336" name="Shape 336"/>
        <p:cNvGrpSpPr/>
        <p:nvPr/>
      </p:nvGrpSpPr>
      <p:grpSpPr>
        <a:xfrm>
          <a:off x="0" y="0"/>
          <a:ext cx="0" cy="0"/>
          <a:chOff x="0" y="0"/>
          <a:chExt cx="0" cy="0"/>
        </a:xfrm>
      </p:grpSpPr>
      <p:sp>
        <p:nvSpPr>
          <p:cNvPr id="337" name="Google Shape;337;p4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8" name="Google Shape;338;p46"/>
          <p:cNvSpPr/>
          <p:nvPr>
            <p:ph idx="2" type="pic"/>
          </p:nvPr>
        </p:nvSpPr>
        <p:spPr>
          <a:xfrm>
            <a:off x="311700" y="1170425"/>
            <a:ext cx="8520600" cy="34929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storyboards">
  <p:cSld name="Two storyboards">
    <p:spTree>
      <p:nvGrpSpPr>
        <p:cNvPr id="339" name="Shape 339"/>
        <p:cNvGrpSpPr/>
        <p:nvPr/>
      </p:nvGrpSpPr>
      <p:grpSpPr>
        <a:xfrm>
          <a:off x="0" y="0"/>
          <a:ext cx="0" cy="0"/>
          <a:chOff x="0" y="0"/>
          <a:chExt cx="0" cy="0"/>
        </a:xfrm>
      </p:grpSpPr>
      <p:sp>
        <p:nvSpPr>
          <p:cNvPr id="340" name="Google Shape;340;p47"/>
          <p:cNvSpPr txBox="1"/>
          <p:nvPr>
            <p:ph idx="1" type="body"/>
          </p:nvPr>
        </p:nvSpPr>
        <p:spPr>
          <a:xfrm>
            <a:off x="311700"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1" name="Google Shape;341;p47"/>
          <p:cNvSpPr/>
          <p:nvPr>
            <p:ph idx="2" type="pic"/>
          </p:nvPr>
        </p:nvSpPr>
        <p:spPr>
          <a:xfrm>
            <a:off x="4804825" y="1133300"/>
            <a:ext cx="4027500" cy="2392800"/>
          </a:xfrm>
          <a:prstGeom prst="rect">
            <a:avLst/>
          </a:prstGeom>
          <a:noFill/>
          <a:ln>
            <a:noFill/>
          </a:ln>
        </p:spPr>
      </p:sp>
      <p:sp>
        <p:nvSpPr>
          <p:cNvPr id="342" name="Google Shape;342;p47"/>
          <p:cNvSpPr/>
          <p:nvPr>
            <p:ph idx="3" type="pic"/>
          </p:nvPr>
        </p:nvSpPr>
        <p:spPr>
          <a:xfrm>
            <a:off x="311725" y="1133300"/>
            <a:ext cx="4027500" cy="2392800"/>
          </a:xfrm>
          <a:prstGeom prst="rect">
            <a:avLst/>
          </a:prstGeom>
          <a:noFill/>
          <a:ln>
            <a:noFill/>
          </a:ln>
        </p:spPr>
      </p:sp>
      <p:sp>
        <p:nvSpPr>
          <p:cNvPr id="343" name="Google Shape;343;p47"/>
          <p:cNvSpPr txBox="1"/>
          <p:nvPr>
            <p:ph idx="4" type="body"/>
          </p:nvPr>
        </p:nvSpPr>
        <p:spPr>
          <a:xfrm>
            <a:off x="4804825" y="4080225"/>
            <a:ext cx="4027500" cy="9261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44" name="Google Shape;344;p4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4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5" name="Google Shape;345;p47"/>
          <p:cNvSpPr txBox="1"/>
          <p:nvPr>
            <p:ph idx="5" type="subTitle"/>
          </p:nvPr>
        </p:nvSpPr>
        <p:spPr>
          <a:xfrm>
            <a:off x="3117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
        <p:nvSpPr>
          <p:cNvPr id="346" name="Google Shape;346;p47"/>
          <p:cNvSpPr txBox="1"/>
          <p:nvPr>
            <p:ph idx="6" type="subTitle"/>
          </p:nvPr>
        </p:nvSpPr>
        <p:spPr>
          <a:xfrm>
            <a:off x="4804825" y="3582900"/>
            <a:ext cx="4027500" cy="481200"/>
          </a:xfrm>
          <a:prstGeom prst="rect">
            <a:avLst/>
          </a:prstGeom>
        </p:spPr>
        <p:txBody>
          <a:bodyPr anchorCtr="0" anchor="t" bIns="91425" lIns="91425" spcFirstLastPara="1" rIns="91425" wrap="square" tIns="91425">
            <a:noAutofit/>
          </a:bodyPr>
          <a:lstStyle>
            <a:lvl1pPr lvl="0">
              <a:spcBef>
                <a:spcPts val="0"/>
              </a:spcBef>
              <a:spcAft>
                <a:spcPts val="0"/>
              </a:spcAft>
              <a:buSzPts val="1800"/>
              <a:buNone/>
              <a:defRPr/>
            </a:lvl1pPr>
            <a:lvl2pPr lvl="1">
              <a:spcBef>
                <a:spcPts val="0"/>
              </a:spcBef>
              <a:spcAft>
                <a:spcPts val="0"/>
              </a:spcAft>
              <a:buSzPts val="1800"/>
              <a:buNone/>
              <a:defRPr/>
            </a:lvl2pPr>
            <a:lvl3pPr lvl="2">
              <a:spcBef>
                <a:spcPts val="0"/>
              </a:spcBef>
              <a:spcAft>
                <a:spcPts val="0"/>
              </a:spcAft>
              <a:buSzPts val="1800"/>
              <a:buNone/>
              <a:defRPr/>
            </a:lvl3pPr>
            <a:lvl4pPr lvl="3">
              <a:spcBef>
                <a:spcPts val="0"/>
              </a:spcBef>
              <a:spcAft>
                <a:spcPts val="0"/>
              </a:spcAft>
              <a:buSzPts val="1800"/>
              <a:buNone/>
              <a:defRPr/>
            </a:lvl4pPr>
            <a:lvl5pPr lvl="4">
              <a:spcBef>
                <a:spcPts val="0"/>
              </a:spcBef>
              <a:spcAft>
                <a:spcPts val="0"/>
              </a:spcAft>
              <a:buSzPts val="1800"/>
              <a:buNone/>
              <a:defRPr/>
            </a:lvl5pPr>
            <a:lvl6pPr lvl="5">
              <a:spcBef>
                <a:spcPts val="0"/>
              </a:spcBef>
              <a:spcAft>
                <a:spcPts val="0"/>
              </a:spcAft>
              <a:buSzPts val="1800"/>
              <a:buNone/>
              <a:defRPr/>
            </a:lvl6pPr>
            <a:lvl7pPr lvl="6">
              <a:spcBef>
                <a:spcPts val="0"/>
              </a:spcBef>
              <a:spcAft>
                <a:spcPts val="0"/>
              </a:spcAft>
              <a:buSzPts val="1800"/>
              <a:buNone/>
              <a:defRPr/>
            </a:lvl7pPr>
            <a:lvl8pPr lvl="7">
              <a:spcBef>
                <a:spcPts val="0"/>
              </a:spcBef>
              <a:spcAft>
                <a:spcPts val="0"/>
              </a:spcAft>
              <a:buSzPts val="1800"/>
              <a:buNone/>
              <a:defRPr/>
            </a:lvl8pPr>
            <a:lvl9pPr lvl="8">
              <a:spcBef>
                <a:spcPts val="0"/>
              </a:spcBef>
              <a:spcAft>
                <a:spcPts val="0"/>
              </a:spcAft>
              <a:buSzPts val="1800"/>
              <a:buNone/>
              <a:defRPr/>
            </a:lvl9pPr>
          </a:lstStyle>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only">
  <p:cSld name="Image only">
    <p:spTree>
      <p:nvGrpSpPr>
        <p:cNvPr id="347" name="Shape 347"/>
        <p:cNvGrpSpPr/>
        <p:nvPr/>
      </p:nvGrpSpPr>
      <p:grpSpPr>
        <a:xfrm>
          <a:off x="0" y="0"/>
          <a:ext cx="0" cy="0"/>
          <a:chOff x="0" y="0"/>
          <a:chExt cx="0" cy="0"/>
        </a:xfrm>
      </p:grpSpPr>
      <p:sp>
        <p:nvSpPr>
          <p:cNvPr id="348" name="Google Shape;348;p48"/>
          <p:cNvSpPr/>
          <p:nvPr>
            <p:ph idx="2" type="pic"/>
          </p:nvPr>
        </p:nvSpPr>
        <p:spPr>
          <a:xfrm>
            <a:off x="311700" y="445025"/>
            <a:ext cx="8520600" cy="4218300"/>
          </a:xfrm>
          <a:prstGeom prst="rect">
            <a:avLst/>
          </a:prstGeom>
          <a:noFill/>
          <a:ln>
            <a:noFill/>
          </a:ln>
        </p:spPr>
      </p:sp>
    </p:spTree>
  </p:cSld>
  <p:clrMapOvr>
    <a:masterClrMapping/>
  </p:clrMapOvr>
</p:sldLayout>
</file>

<file path=ppt/slideLayouts/slideLayout4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Image grid">
  <p:cSld name="Image grid">
    <p:spTree>
      <p:nvGrpSpPr>
        <p:cNvPr id="349" name="Shape 349"/>
        <p:cNvGrpSpPr/>
        <p:nvPr/>
      </p:nvGrpSpPr>
      <p:grpSpPr>
        <a:xfrm>
          <a:off x="0" y="0"/>
          <a:ext cx="0" cy="0"/>
          <a:chOff x="0" y="0"/>
          <a:chExt cx="0" cy="0"/>
        </a:xfrm>
      </p:grpSpPr>
      <p:sp>
        <p:nvSpPr>
          <p:cNvPr id="350" name="Google Shape;350;p49"/>
          <p:cNvSpPr/>
          <p:nvPr>
            <p:ph idx="2" type="pic"/>
          </p:nvPr>
        </p:nvSpPr>
        <p:spPr>
          <a:xfrm>
            <a:off x="3389600" y="118913"/>
            <a:ext cx="1643700" cy="1535100"/>
          </a:xfrm>
          <a:prstGeom prst="rect">
            <a:avLst/>
          </a:prstGeom>
          <a:noFill/>
          <a:ln>
            <a:noFill/>
          </a:ln>
        </p:spPr>
      </p:sp>
      <p:sp>
        <p:nvSpPr>
          <p:cNvPr id="351" name="Google Shape;351;p49"/>
          <p:cNvSpPr/>
          <p:nvPr>
            <p:ph idx="3" type="pic"/>
          </p:nvPr>
        </p:nvSpPr>
        <p:spPr>
          <a:xfrm>
            <a:off x="5195935" y="118913"/>
            <a:ext cx="1643700" cy="1535100"/>
          </a:xfrm>
          <a:prstGeom prst="rect">
            <a:avLst/>
          </a:prstGeom>
          <a:noFill/>
          <a:ln>
            <a:noFill/>
          </a:ln>
        </p:spPr>
      </p:sp>
      <p:sp>
        <p:nvSpPr>
          <p:cNvPr id="352" name="Google Shape;352;p49"/>
          <p:cNvSpPr/>
          <p:nvPr>
            <p:ph idx="4" type="pic"/>
          </p:nvPr>
        </p:nvSpPr>
        <p:spPr>
          <a:xfrm>
            <a:off x="7002270" y="118913"/>
            <a:ext cx="1643700" cy="1535100"/>
          </a:xfrm>
          <a:prstGeom prst="rect">
            <a:avLst/>
          </a:prstGeom>
          <a:noFill/>
          <a:ln>
            <a:noFill/>
          </a:ln>
        </p:spPr>
      </p:sp>
      <p:sp>
        <p:nvSpPr>
          <p:cNvPr id="353" name="Google Shape;353;p49"/>
          <p:cNvSpPr/>
          <p:nvPr>
            <p:ph idx="5" type="pic"/>
          </p:nvPr>
        </p:nvSpPr>
        <p:spPr>
          <a:xfrm>
            <a:off x="3389588" y="1804212"/>
            <a:ext cx="1643700" cy="1535100"/>
          </a:xfrm>
          <a:prstGeom prst="rect">
            <a:avLst/>
          </a:prstGeom>
          <a:noFill/>
          <a:ln>
            <a:noFill/>
          </a:ln>
        </p:spPr>
      </p:sp>
      <p:sp>
        <p:nvSpPr>
          <p:cNvPr id="354" name="Google Shape;354;p49"/>
          <p:cNvSpPr/>
          <p:nvPr>
            <p:ph idx="6" type="pic"/>
          </p:nvPr>
        </p:nvSpPr>
        <p:spPr>
          <a:xfrm>
            <a:off x="5195922" y="1804212"/>
            <a:ext cx="1643700" cy="1535100"/>
          </a:xfrm>
          <a:prstGeom prst="rect">
            <a:avLst/>
          </a:prstGeom>
          <a:noFill/>
          <a:ln>
            <a:noFill/>
          </a:ln>
        </p:spPr>
      </p:sp>
      <p:sp>
        <p:nvSpPr>
          <p:cNvPr id="355" name="Google Shape;355;p49"/>
          <p:cNvSpPr/>
          <p:nvPr>
            <p:ph idx="7" type="pic"/>
          </p:nvPr>
        </p:nvSpPr>
        <p:spPr>
          <a:xfrm>
            <a:off x="7002257" y="1804212"/>
            <a:ext cx="1643700" cy="1535100"/>
          </a:xfrm>
          <a:prstGeom prst="rect">
            <a:avLst/>
          </a:prstGeom>
          <a:noFill/>
          <a:ln>
            <a:noFill/>
          </a:ln>
        </p:spPr>
      </p:sp>
      <p:sp>
        <p:nvSpPr>
          <p:cNvPr id="356" name="Google Shape;356;p49"/>
          <p:cNvSpPr txBox="1"/>
          <p:nvPr>
            <p:ph type="title"/>
          </p:nvPr>
        </p:nvSpPr>
        <p:spPr>
          <a:xfrm>
            <a:off x="351550" y="445025"/>
            <a:ext cx="2596800" cy="1706400"/>
          </a:xfrm>
          <a:prstGeom prst="rect">
            <a:avLst/>
          </a:prstGeom>
        </p:spPr>
        <p:txBody>
          <a:bodyPr anchorCtr="0" anchor="t" bIns="91425" lIns="91425" spcFirstLastPara="1" rIns="91425" wrap="square" tIns="91425">
            <a:spAutoFit/>
          </a:bodyPr>
          <a:lstStyle>
            <a:lvl1pPr lvl="0">
              <a:spcBef>
                <a:spcPts val="0"/>
              </a:spcBef>
              <a:spcAft>
                <a:spcPts val="0"/>
              </a:spcAft>
              <a:buSzPts val="4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7" name="Google Shape;357;p49"/>
          <p:cNvSpPr/>
          <p:nvPr>
            <p:ph idx="8" type="pic"/>
          </p:nvPr>
        </p:nvSpPr>
        <p:spPr>
          <a:xfrm>
            <a:off x="3389588" y="3489487"/>
            <a:ext cx="1643700" cy="1535100"/>
          </a:xfrm>
          <a:prstGeom prst="rect">
            <a:avLst/>
          </a:prstGeom>
          <a:noFill/>
          <a:ln>
            <a:noFill/>
          </a:ln>
        </p:spPr>
      </p:sp>
      <p:sp>
        <p:nvSpPr>
          <p:cNvPr id="358" name="Google Shape;358;p49"/>
          <p:cNvSpPr/>
          <p:nvPr>
            <p:ph idx="9" type="pic"/>
          </p:nvPr>
        </p:nvSpPr>
        <p:spPr>
          <a:xfrm>
            <a:off x="5195922" y="3489487"/>
            <a:ext cx="1643700" cy="1535100"/>
          </a:xfrm>
          <a:prstGeom prst="rect">
            <a:avLst/>
          </a:prstGeom>
          <a:noFill/>
          <a:ln>
            <a:noFill/>
          </a:ln>
        </p:spPr>
      </p:sp>
      <p:sp>
        <p:nvSpPr>
          <p:cNvPr id="359" name="Google Shape;359;p49"/>
          <p:cNvSpPr/>
          <p:nvPr>
            <p:ph idx="13" type="pic"/>
          </p:nvPr>
        </p:nvSpPr>
        <p:spPr>
          <a:xfrm>
            <a:off x="7002257" y="3489487"/>
            <a:ext cx="1643700" cy="1535100"/>
          </a:xfrm>
          <a:prstGeom prst="rect">
            <a:avLst/>
          </a:prstGeom>
          <a:noFill/>
          <a:ln>
            <a:noFill/>
          </a:ln>
        </p:spPr>
      </p:sp>
    </p:spTree>
  </p:cSld>
  <p:clrMapOvr>
    <a:masterClrMapping/>
  </p:clrMapOvr>
  <p:extLst>
    <p:ext uri="{DCECCB84-F9BA-43D5-87BE-67443E8EF086}">
      <p15:sldGuideLst>
        <p15:guide id="1" pos="5564">
          <p15:clr>
            <a:srgbClr val="E46962"/>
          </p15:clr>
        </p15:guide>
      </p15:sldGuideLst>
    </p:ext>
  </p:extLst>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20" Type="http://schemas.openxmlformats.org/officeDocument/2006/relationships/slideLayout" Target="../slideLayouts/slideLayout31.xml"/><Relationship Id="rId22" Type="http://schemas.openxmlformats.org/officeDocument/2006/relationships/slideLayout" Target="../slideLayouts/slideLayout33.xml"/><Relationship Id="rId21" Type="http://schemas.openxmlformats.org/officeDocument/2006/relationships/slideLayout" Target="../slideLayouts/slideLayout32.xml"/><Relationship Id="rId24" Type="http://schemas.openxmlformats.org/officeDocument/2006/relationships/slideLayout" Target="../slideLayouts/slideLayout35.xml"/><Relationship Id="rId23" Type="http://schemas.openxmlformats.org/officeDocument/2006/relationships/slideLayout" Target="../slideLayouts/slideLayout34.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26" Type="http://schemas.openxmlformats.org/officeDocument/2006/relationships/slideLayout" Target="../slideLayouts/slideLayout37.xml"/><Relationship Id="rId25" Type="http://schemas.openxmlformats.org/officeDocument/2006/relationships/slideLayout" Target="../slideLayouts/slideLayout36.xml"/><Relationship Id="rId28" Type="http://schemas.openxmlformats.org/officeDocument/2006/relationships/slideLayout" Target="../slideLayouts/slideLayout39.xml"/><Relationship Id="rId27" Type="http://schemas.openxmlformats.org/officeDocument/2006/relationships/slideLayout" Target="../slideLayouts/slideLayout38.xml"/><Relationship Id="rId5" Type="http://schemas.openxmlformats.org/officeDocument/2006/relationships/slideLayout" Target="../slideLayouts/slideLayout16.xml"/><Relationship Id="rId6" Type="http://schemas.openxmlformats.org/officeDocument/2006/relationships/slideLayout" Target="../slideLayouts/slideLayout17.xml"/><Relationship Id="rId29" Type="http://schemas.openxmlformats.org/officeDocument/2006/relationships/slideLayout" Target="../slideLayouts/slideLayout40.xml"/><Relationship Id="rId7" Type="http://schemas.openxmlformats.org/officeDocument/2006/relationships/slideLayout" Target="../slideLayouts/slideLayout18.xml"/><Relationship Id="rId8" Type="http://schemas.openxmlformats.org/officeDocument/2006/relationships/slideLayout" Target="../slideLayouts/slideLayout19.xml"/><Relationship Id="rId31" Type="http://schemas.openxmlformats.org/officeDocument/2006/relationships/slideLayout" Target="../slideLayouts/slideLayout42.xml"/><Relationship Id="rId30" Type="http://schemas.openxmlformats.org/officeDocument/2006/relationships/slideLayout" Target="../slideLayouts/slideLayout41.xml"/><Relationship Id="rId11" Type="http://schemas.openxmlformats.org/officeDocument/2006/relationships/slideLayout" Target="../slideLayouts/slideLayout22.xml"/><Relationship Id="rId33" Type="http://schemas.openxmlformats.org/officeDocument/2006/relationships/slideLayout" Target="../slideLayouts/slideLayout44.xml"/><Relationship Id="rId10" Type="http://schemas.openxmlformats.org/officeDocument/2006/relationships/slideLayout" Target="../slideLayouts/slideLayout21.xml"/><Relationship Id="rId32" Type="http://schemas.openxmlformats.org/officeDocument/2006/relationships/slideLayout" Target="../slideLayouts/slideLayout43.xml"/><Relationship Id="rId13" Type="http://schemas.openxmlformats.org/officeDocument/2006/relationships/slideLayout" Target="../slideLayouts/slideLayout24.xml"/><Relationship Id="rId35" Type="http://schemas.openxmlformats.org/officeDocument/2006/relationships/slideLayout" Target="../slideLayouts/slideLayout46.xml"/><Relationship Id="rId12" Type="http://schemas.openxmlformats.org/officeDocument/2006/relationships/slideLayout" Target="../slideLayouts/slideLayout23.xml"/><Relationship Id="rId34" Type="http://schemas.openxmlformats.org/officeDocument/2006/relationships/slideLayout" Target="../slideLayouts/slideLayout45.xml"/><Relationship Id="rId15" Type="http://schemas.openxmlformats.org/officeDocument/2006/relationships/slideLayout" Target="../slideLayouts/slideLayout26.xml"/><Relationship Id="rId37" Type="http://schemas.openxmlformats.org/officeDocument/2006/relationships/theme" Target="../theme/theme2.xml"/><Relationship Id="rId14" Type="http://schemas.openxmlformats.org/officeDocument/2006/relationships/slideLayout" Target="../slideLayouts/slideLayout25.xml"/><Relationship Id="rId36" Type="http://schemas.openxmlformats.org/officeDocument/2006/relationships/slideLayout" Target="../slideLayouts/slideLayout47.xml"/><Relationship Id="rId17" Type="http://schemas.openxmlformats.org/officeDocument/2006/relationships/slideLayout" Target="../slideLayouts/slideLayout28.xml"/><Relationship Id="rId16" Type="http://schemas.openxmlformats.org/officeDocument/2006/relationships/slideLayout" Target="../slideLayouts/slideLayout27.xml"/><Relationship Id="rId19" Type="http://schemas.openxmlformats.org/officeDocument/2006/relationships/slideLayout" Target="../slideLayouts/slideLayout30.xml"/><Relationship Id="rId18" Type="http://schemas.openxmlformats.org/officeDocument/2006/relationships/slideLayout" Target="../slideLayouts/slideLayout2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dk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88025" y="635200"/>
            <a:ext cx="5802000" cy="22773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4800"/>
              <a:buFont typeface="Space Grotesk"/>
              <a:buNone/>
              <a:defRPr sz="4800">
                <a:solidFill>
                  <a:schemeClr val="lt1"/>
                </a:solidFill>
                <a:latin typeface="Space Grotesk"/>
                <a:ea typeface="Space Grotesk"/>
                <a:cs typeface="Space Grotesk"/>
                <a:sym typeface="Space Grotesk"/>
              </a:defRPr>
            </a:lvl1pPr>
            <a:lvl2pPr lvl="1">
              <a:spcBef>
                <a:spcPts val="0"/>
              </a:spcBef>
              <a:spcAft>
                <a:spcPts val="0"/>
              </a:spcAft>
              <a:buSzPts val="1400"/>
              <a:buFont typeface="Space Grotesk"/>
              <a:buNone/>
              <a:defRPr>
                <a:latin typeface="Space Grotesk"/>
                <a:ea typeface="Space Grotesk"/>
                <a:cs typeface="Space Grotesk"/>
                <a:sym typeface="Space Grotesk"/>
              </a:defRPr>
            </a:lvl2pPr>
            <a:lvl3pPr lvl="2">
              <a:spcBef>
                <a:spcPts val="0"/>
              </a:spcBef>
              <a:spcAft>
                <a:spcPts val="0"/>
              </a:spcAft>
              <a:buSzPts val="1400"/>
              <a:buFont typeface="Space Grotesk"/>
              <a:buNone/>
              <a:defRPr>
                <a:latin typeface="Space Grotesk"/>
                <a:ea typeface="Space Grotesk"/>
                <a:cs typeface="Space Grotesk"/>
                <a:sym typeface="Space Grotesk"/>
              </a:defRPr>
            </a:lvl3pPr>
            <a:lvl4pPr lvl="3">
              <a:spcBef>
                <a:spcPts val="0"/>
              </a:spcBef>
              <a:spcAft>
                <a:spcPts val="0"/>
              </a:spcAft>
              <a:buSzPts val="1400"/>
              <a:buFont typeface="Space Grotesk"/>
              <a:buNone/>
              <a:defRPr>
                <a:latin typeface="Space Grotesk"/>
                <a:ea typeface="Space Grotesk"/>
                <a:cs typeface="Space Grotesk"/>
                <a:sym typeface="Space Grotesk"/>
              </a:defRPr>
            </a:lvl4pPr>
            <a:lvl5pPr lvl="4">
              <a:spcBef>
                <a:spcPts val="0"/>
              </a:spcBef>
              <a:spcAft>
                <a:spcPts val="0"/>
              </a:spcAft>
              <a:buSzPts val="1400"/>
              <a:buFont typeface="Space Grotesk"/>
              <a:buNone/>
              <a:defRPr>
                <a:latin typeface="Space Grotesk"/>
                <a:ea typeface="Space Grotesk"/>
                <a:cs typeface="Space Grotesk"/>
                <a:sym typeface="Space Grotesk"/>
              </a:defRPr>
            </a:lvl5pPr>
            <a:lvl6pPr lvl="5">
              <a:spcBef>
                <a:spcPts val="0"/>
              </a:spcBef>
              <a:spcAft>
                <a:spcPts val="0"/>
              </a:spcAft>
              <a:buSzPts val="1400"/>
              <a:buFont typeface="Space Grotesk"/>
              <a:buNone/>
              <a:defRPr>
                <a:latin typeface="Space Grotesk"/>
                <a:ea typeface="Space Grotesk"/>
                <a:cs typeface="Space Grotesk"/>
                <a:sym typeface="Space Grotesk"/>
              </a:defRPr>
            </a:lvl6pPr>
            <a:lvl7pPr lvl="6">
              <a:spcBef>
                <a:spcPts val="0"/>
              </a:spcBef>
              <a:spcAft>
                <a:spcPts val="0"/>
              </a:spcAft>
              <a:buSzPts val="1400"/>
              <a:buFont typeface="Space Grotesk"/>
              <a:buNone/>
              <a:defRPr>
                <a:latin typeface="Space Grotesk"/>
                <a:ea typeface="Space Grotesk"/>
                <a:cs typeface="Space Grotesk"/>
                <a:sym typeface="Space Grotesk"/>
              </a:defRPr>
            </a:lvl7pPr>
            <a:lvl8pPr lvl="7">
              <a:spcBef>
                <a:spcPts val="0"/>
              </a:spcBef>
              <a:spcAft>
                <a:spcPts val="0"/>
              </a:spcAft>
              <a:buSzPts val="1400"/>
              <a:buFont typeface="Space Grotesk"/>
              <a:buNone/>
              <a:defRPr>
                <a:latin typeface="Space Grotesk"/>
                <a:ea typeface="Space Grotesk"/>
                <a:cs typeface="Space Grotesk"/>
                <a:sym typeface="Space Grotesk"/>
              </a:defRPr>
            </a:lvl8pPr>
            <a:lvl9pPr lvl="8">
              <a:spcBef>
                <a:spcPts val="0"/>
              </a:spcBef>
              <a:spcAft>
                <a:spcPts val="0"/>
              </a:spcAft>
              <a:buSzPts val="1400"/>
              <a:buFont typeface="Space Grotesk"/>
              <a:buNone/>
              <a:defRPr>
                <a:latin typeface="Space Grotesk"/>
                <a:ea typeface="Space Grotesk"/>
                <a:cs typeface="Space Grotesk"/>
                <a:sym typeface="Space Grotesk"/>
              </a:defRPr>
            </a:lvl9pPr>
          </a:lstStyle>
          <a:p/>
        </p:txBody>
      </p:sp>
      <p:sp>
        <p:nvSpPr>
          <p:cNvPr id="52" name="Google Shape;52;p13"/>
          <p:cNvSpPr txBox="1"/>
          <p:nvPr>
            <p:ph idx="1" type="body"/>
          </p:nvPr>
        </p:nvSpPr>
        <p:spPr>
          <a:xfrm>
            <a:off x="611950" y="2966800"/>
            <a:ext cx="4547100" cy="1642200"/>
          </a:xfrm>
          <a:prstGeom prst="rect">
            <a:avLst/>
          </a:prstGeom>
          <a:noFill/>
          <a:ln>
            <a:noFill/>
          </a:ln>
        </p:spPr>
        <p:txBody>
          <a:bodyPr anchorCtr="0" anchor="t" bIns="91425" lIns="91425" spcFirstLastPara="1" rIns="91425" wrap="square" tIns="91425">
            <a:noAutofit/>
          </a:bodyPr>
          <a:lstStyle>
            <a:lvl1pPr indent="-292100" lvl="0" marL="4572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1pPr>
            <a:lvl2pPr indent="-292100" lvl="1" marL="9144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2pPr>
            <a:lvl3pPr indent="-292100" lvl="2" marL="13716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3pPr>
            <a:lvl4pPr indent="-292100" lvl="3" marL="18288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4pPr>
            <a:lvl5pPr indent="-292100" lvl="4" marL="22860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5pPr>
            <a:lvl6pPr indent="-292100" lvl="5" marL="27432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6pPr>
            <a:lvl7pPr indent="-292100" lvl="6" marL="32004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7pPr>
            <a:lvl8pPr indent="-292100" lvl="7" marL="36576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8pPr>
            <a:lvl9pPr indent="-292100" lvl="8" marL="4114800">
              <a:spcBef>
                <a:spcPts val="0"/>
              </a:spcBef>
              <a:spcAft>
                <a:spcPts val="0"/>
              </a:spcAft>
              <a:buClr>
                <a:schemeClr val="lt1"/>
              </a:buClr>
              <a:buSzPts val="1000"/>
              <a:buFont typeface="Roboto"/>
              <a:buChar char="■"/>
              <a:defRPr sz="1000">
                <a:solidFill>
                  <a:schemeClr val="lt1"/>
                </a:solidFill>
                <a:latin typeface="Roboto"/>
                <a:ea typeface="Roboto"/>
                <a:cs typeface="Roboto"/>
                <a:sym typeface="Roboto"/>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75" r:id="rId17"/>
    <p:sldLayoutId id="2147483676" r:id="rId18"/>
    <p:sldLayoutId id="2147483677" r:id="rId19"/>
    <p:sldLayoutId id="2147483678" r:id="rId20"/>
    <p:sldLayoutId id="2147483679" r:id="rId21"/>
    <p:sldLayoutId id="2147483680" r:id="rId22"/>
    <p:sldLayoutId id="2147483681" r:id="rId23"/>
    <p:sldLayoutId id="2147483682" r:id="rId24"/>
    <p:sldLayoutId id="2147483683" r:id="rId25"/>
    <p:sldLayoutId id="2147483684" r:id="rId26"/>
    <p:sldLayoutId id="2147483685" r:id="rId27"/>
    <p:sldLayoutId id="2147483686" r:id="rId28"/>
    <p:sldLayoutId id="2147483687" r:id="rId29"/>
    <p:sldLayoutId id="2147483688" r:id="rId30"/>
    <p:sldLayoutId id="2147483689" r:id="rId31"/>
    <p:sldLayoutId id="2147483690" r:id="rId32"/>
    <p:sldLayoutId id="2147483691" r:id="rId33"/>
    <p:sldLayoutId id="2147483692" r:id="rId34"/>
    <p:sldLayoutId id="2147483693" r:id="rId35"/>
    <p:sldLayoutId id="2147483694" r:id="rId3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2.xml"/><Relationship Id="rId3"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4.xml"/><Relationship Id="rId3" Type="http://schemas.openxmlformats.org/officeDocument/2006/relationships/image" Target="../media/image65.jpg"/><Relationship Id="rId4" Type="http://schemas.openxmlformats.org/officeDocument/2006/relationships/image" Target="../media/image17.jpg"/><Relationship Id="rId5" Type="http://schemas.openxmlformats.org/officeDocument/2006/relationships/image" Target="../media/image11.jpg"/><Relationship Id="rId6" Type="http://schemas.openxmlformats.org/officeDocument/2006/relationships/image" Target="../media/image6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5.xml"/><Relationship Id="rId3" Type="http://schemas.openxmlformats.org/officeDocument/2006/relationships/image" Target="../media/image70.jpg"/><Relationship Id="rId4" Type="http://schemas.openxmlformats.org/officeDocument/2006/relationships/image" Target="../media/image6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6.xml"/><Relationship Id="rId3" Type="http://schemas.openxmlformats.org/officeDocument/2006/relationships/image" Target="../media/image6.jpg"/><Relationship Id="rId4" Type="http://schemas.openxmlformats.org/officeDocument/2006/relationships/image" Target="../media/image2.jpg"/><Relationship Id="rId5" Type="http://schemas.openxmlformats.org/officeDocument/2006/relationships/image" Target="../media/image1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7.xml"/><Relationship Id="rId3" Type="http://schemas.openxmlformats.org/officeDocument/2006/relationships/image" Target="../media/image23.jpg"/><Relationship Id="rId4" Type="http://schemas.openxmlformats.org/officeDocument/2006/relationships/image" Target="../media/image4.jpg"/><Relationship Id="rId5" Type="http://schemas.openxmlformats.org/officeDocument/2006/relationships/image" Target="../media/image5.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8.xml"/><Relationship Id="rId3" Type="http://schemas.openxmlformats.org/officeDocument/2006/relationships/image" Target="../media/image12.jpg"/><Relationship Id="rId4" Type="http://schemas.openxmlformats.org/officeDocument/2006/relationships/image" Target="../media/image9.jpg"/><Relationship Id="rId5" Type="http://schemas.openxmlformats.org/officeDocument/2006/relationships/image" Target="../media/image8.jpg"/><Relationship Id="rId6" Type="http://schemas.openxmlformats.org/officeDocument/2006/relationships/image" Target="../media/image13.jpg"/><Relationship Id="rId7" Type="http://schemas.openxmlformats.org/officeDocument/2006/relationships/image" Target="../media/image3.jpg"/><Relationship Id="rId8" Type="http://schemas.openxmlformats.org/officeDocument/2006/relationships/image" Target="../media/image10.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9.xml"/><Relationship Id="rId3" Type="http://schemas.openxmlformats.org/officeDocument/2006/relationships/image" Target="../media/image16.jpg"/><Relationship Id="rId4" Type="http://schemas.openxmlformats.org/officeDocument/2006/relationships/image" Target="../media/image18.jpg"/><Relationship Id="rId5" Type="http://schemas.openxmlformats.org/officeDocument/2006/relationships/image" Target="../media/image1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0.xml"/><Relationship Id="rId3" Type="http://schemas.openxmlformats.org/officeDocument/2006/relationships/image" Target="../media/image63.jpg"/><Relationship Id="rId4" Type="http://schemas.openxmlformats.org/officeDocument/2006/relationships/image" Target="../media/image64.jpg"/><Relationship Id="rId5" Type="http://schemas.openxmlformats.org/officeDocument/2006/relationships/image" Target="../media/image62.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1.xml"/><Relationship Id="rId3" Type="http://schemas.openxmlformats.org/officeDocument/2006/relationships/image" Target="../media/image1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2.xml"/><Relationship Id="rId3" Type="http://schemas.openxmlformats.org/officeDocument/2006/relationships/image" Target="../media/image21.jpg"/><Relationship Id="rId4" Type="http://schemas.openxmlformats.org/officeDocument/2006/relationships/image" Target="../media/image20.jpg"/><Relationship Id="rId9" Type="http://schemas.openxmlformats.org/officeDocument/2006/relationships/image" Target="../media/image29.jpg"/><Relationship Id="rId5" Type="http://schemas.openxmlformats.org/officeDocument/2006/relationships/image" Target="../media/image22.jpg"/><Relationship Id="rId6" Type="http://schemas.openxmlformats.org/officeDocument/2006/relationships/image" Target="../media/image24.jpg"/><Relationship Id="rId7" Type="http://schemas.openxmlformats.org/officeDocument/2006/relationships/image" Target="../media/image31.jpg"/><Relationship Id="rId8" Type="http://schemas.openxmlformats.org/officeDocument/2006/relationships/image" Target="../media/image25.jpg"/><Relationship Id="rId11" Type="http://schemas.openxmlformats.org/officeDocument/2006/relationships/image" Target="../media/image30.jpg"/><Relationship Id="rId10" Type="http://schemas.openxmlformats.org/officeDocument/2006/relationships/image" Target="../media/image28.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3.xml"/><Relationship Id="rId3" Type="http://schemas.openxmlformats.org/officeDocument/2006/relationships/image" Target="../media/image33.png"/><Relationship Id="rId4" Type="http://schemas.openxmlformats.org/officeDocument/2006/relationships/image" Target="../media/image26.png"/><Relationship Id="rId5" Type="http://schemas.openxmlformats.org/officeDocument/2006/relationships/image" Target="../media/image32.png"/><Relationship Id="rId6" Type="http://schemas.openxmlformats.org/officeDocument/2006/relationships/image" Target="../media/image27.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4.xml"/><Relationship Id="rId3" Type="http://schemas.openxmlformats.org/officeDocument/2006/relationships/image" Target="../media/image71.jpg"/><Relationship Id="rId4" Type="http://schemas.openxmlformats.org/officeDocument/2006/relationships/image" Target="../media/image68.jpg"/><Relationship Id="rId5" Type="http://schemas.openxmlformats.org/officeDocument/2006/relationships/image" Target="../media/image6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15.xml"/><Relationship Id="rId3" Type="http://schemas.openxmlformats.org/officeDocument/2006/relationships/image" Target="../media/image3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6.xml"/><Relationship Id="rId3" Type="http://schemas.openxmlformats.org/officeDocument/2006/relationships/image" Target="../media/image40.jpg"/><Relationship Id="rId4" Type="http://schemas.openxmlformats.org/officeDocument/2006/relationships/image" Target="../media/image36.jpg"/><Relationship Id="rId5" Type="http://schemas.openxmlformats.org/officeDocument/2006/relationships/image" Target="../media/image38.jpg"/><Relationship Id="rId6" Type="http://schemas.openxmlformats.org/officeDocument/2006/relationships/image" Target="../media/image3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17.xml"/><Relationship Id="rId3" Type="http://schemas.openxmlformats.org/officeDocument/2006/relationships/image" Target="../media/image35.jpg"/><Relationship Id="rId4" Type="http://schemas.openxmlformats.org/officeDocument/2006/relationships/image" Target="../media/image37.jpg"/><Relationship Id="rId5" Type="http://schemas.openxmlformats.org/officeDocument/2006/relationships/image" Target="../media/image42.jpg"/><Relationship Id="rId6" Type="http://schemas.openxmlformats.org/officeDocument/2006/relationships/image" Target="../media/image41.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8.xml"/><Relationship Id="rId3" Type="http://schemas.openxmlformats.org/officeDocument/2006/relationships/image" Target="../media/image59.jpg"/><Relationship Id="rId4" Type="http://schemas.openxmlformats.org/officeDocument/2006/relationships/image" Target="../media/image43.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19.xml"/><Relationship Id="rId3" Type="http://schemas.openxmlformats.org/officeDocument/2006/relationships/image" Target="../media/image46.jpg"/><Relationship Id="rId4" Type="http://schemas.openxmlformats.org/officeDocument/2006/relationships/image" Target="../media/image44.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0.xml"/><Relationship Id="rId3" Type="http://schemas.openxmlformats.org/officeDocument/2006/relationships/image" Target="../media/image4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1.xml"/><Relationship Id="rId3" Type="http://schemas.openxmlformats.org/officeDocument/2006/relationships/image" Target="../media/image49.jpg"/><Relationship Id="rId4" Type="http://schemas.openxmlformats.org/officeDocument/2006/relationships/image" Target="../media/image48.jpg"/><Relationship Id="rId5" Type="http://schemas.openxmlformats.org/officeDocument/2006/relationships/image" Target="../media/image57.jpg"/><Relationship Id="rId6" Type="http://schemas.openxmlformats.org/officeDocument/2006/relationships/image" Target="../media/image47.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2.xml"/><Relationship Id="rId3" Type="http://schemas.openxmlformats.org/officeDocument/2006/relationships/image" Target="../media/image50.jpg"/><Relationship Id="rId4" Type="http://schemas.openxmlformats.org/officeDocument/2006/relationships/image" Target="../media/image55.jpg"/><Relationship Id="rId5" Type="http://schemas.openxmlformats.org/officeDocument/2006/relationships/image" Target="../media/image58.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3.xml"/><Relationship Id="rId3" Type="http://schemas.openxmlformats.org/officeDocument/2006/relationships/image" Target="../media/image52.jpg"/><Relationship Id="rId4" Type="http://schemas.openxmlformats.org/officeDocument/2006/relationships/image" Target="../media/image51.jpg"/><Relationship Id="rId5" Type="http://schemas.openxmlformats.org/officeDocument/2006/relationships/image" Target="../media/image5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24.xml"/><Relationship Id="rId3" Type="http://schemas.openxmlformats.org/officeDocument/2006/relationships/image" Target="../media/image54.jpg"/><Relationship Id="rId4" Type="http://schemas.openxmlformats.org/officeDocument/2006/relationships/image" Target="../media/image56.jpg"/><Relationship Id="rId5" Type="http://schemas.openxmlformats.org/officeDocument/2006/relationships/image" Target="../media/image60.jpg"/><Relationship Id="rId6" Type="http://schemas.openxmlformats.org/officeDocument/2006/relationships/image" Target="../media/image61.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3" name="Shape 363"/>
        <p:cNvGrpSpPr/>
        <p:nvPr/>
      </p:nvGrpSpPr>
      <p:grpSpPr>
        <a:xfrm>
          <a:off x="0" y="0"/>
          <a:ext cx="0" cy="0"/>
          <a:chOff x="0" y="0"/>
          <a:chExt cx="0" cy="0"/>
        </a:xfrm>
      </p:grpSpPr>
      <p:pic>
        <p:nvPicPr>
          <p:cNvPr id="364" name="Google Shape;364;p50"/>
          <p:cNvPicPr preferRelativeResize="0"/>
          <p:nvPr/>
        </p:nvPicPr>
        <p:blipFill rotWithShape="1">
          <a:blip r:embed="rId3">
            <a:alphaModFix/>
          </a:blip>
          <a:srcRect b="18363" l="1935" r="1800" t="2077"/>
          <a:stretch/>
        </p:blipFill>
        <p:spPr>
          <a:xfrm>
            <a:off x="67300" y="64000"/>
            <a:ext cx="8988150" cy="4946576"/>
          </a:xfrm>
          <a:prstGeom prst="rect">
            <a:avLst/>
          </a:prstGeom>
          <a:noFill/>
          <a:ln>
            <a:noFill/>
          </a:ln>
        </p:spPr>
      </p:pic>
      <p:sp>
        <p:nvSpPr>
          <p:cNvPr id="365" name="Google Shape;365;p50"/>
          <p:cNvSpPr txBox="1"/>
          <p:nvPr>
            <p:ph type="title"/>
          </p:nvPr>
        </p:nvSpPr>
        <p:spPr>
          <a:xfrm>
            <a:off x="227400" y="60228"/>
            <a:ext cx="8689200" cy="1674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b="1" lang="en">
                <a:solidFill>
                  <a:schemeClr val="accent4"/>
                </a:solidFill>
                <a:latin typeface="Space Grotesk"/>
                <a:ea typeface="Space Grotesk"/>
                <a:cs typeface="Space Grotesk"/>
                <a:sym typeface="Space Grotesk"/>
              </a:rPr>
              <a:t>Board of R</a:t>
            </a:r>
            <a:r>
              <a:rPr b="1" lang="en">
                <a:solidFill>
                  <a:schemeClr val="accent4"/>
                </a:solidFill>
                <a:latin typeface="Space Grotesk"/>
                <a:ea typeface="Space Grotesk"/>
                <a:cs typeface="Space Grotesk"/>
                <a:sym typeface="Space Grotesk"/>
              </a:rPr>
              <a:t>egents:</a:t>
            </a:r>
            <a:r>
              <a:rPr b="1" lang="en">
                <a:solidFill>
                  <a:schemeClr val="accent4"/>
                </a:solidFill>
                <a:latin typeface="Space Grotesk"/>
                <a:ea typeface="Space Grotesk"/>
                <a:cs typeface="Space Grotesk"/>
                <a:sym typeface="Space Grotesk"/>
              </a:rPr>
              <a:t> SBA Report</a:t>
            </a:r>
            <a:endParaRPr b="1">
              <a:solidFill>
                <a:schemeClr val="accent4"/>
              </a:solidFill>
              <a:latin typeface="Space Grotesk"/>
              <a:ea typeface="Space Grotesk"/>
              <a:cs typeface="Space Grotesk"/>
              <a:sym typeface="Space Grotesk"/>
            </a:endParaRPr>
          </a:p>
        </p:txBody>
      </p:sp>
      <p:sp>
        <p:nvSpPr>
          <p:cNvPr id="366" name="Google Shape;366;p50"/>
          <p:cNvSpPr txBox="1"/>
          <p:nvPr>
            <p:ph idx="2" type="title"/>
          </p:nvPr>
        </p:nvSpPr>
        <p:spPr>
          <a:xfrm>
            <a:off x="636550" y="3133166"/>
            <a:ext cx="5027700" cy="985800"/>
          </a:xfrm>
          <a:prstGeom prst="rect">
            <a:avLst/>
          </a:prstGeom>
        </p:spPr>
        <p:txBody>
          <a:bodyPr anchorCtr="0" anchor="b" bIns="0" lIns="0" spcFirstLastPara="1" rIns="0" wrap="square" tIns="0">
            <a:noAutofit/>
          </a:bodyPr>
          <a:lstStyle/>
          <a:p>
            <a:pPr indent="0" lvl="0" marL="0" rtl="0" algn="l">
              <a:spcBef>
                <a:spcPts val="0"/>
              </a:spcBef>
              <a:spcAft>
                <a:spcPts val="0"/>
              </a:spcAft>
              <a:buNone/>
            </a:pPr>
            <a:r>
              <a:rPr b="1" lang="en">
                <a:latin typeface="Space Grotesk"/>
                <a:ea typeface="Space Grotesk"/>
                <a:cs typeface="Space Grotesk"/>
                <a:sym typeface="Space Grotesk"/>
              </a:rPr>
              <a:t>COM-FSM</a:t>
            </a:r>
            <a:endParaRPr b="1">
              <a:latin typeface="Space Grotesk"/>
              <a:ea typeface="Space Grotesk"/>
              <a:cs typeface="Space Grotesk"/>
              <a:sym typeface="Space Grotesk"/>
            </a:endParaRPr>
          </a:p>
        </p:txBody>
      </p:sp>
      <p:sp>
        <p:nvSpPr>
          <p:cNvPr id="367" name="Google Shape;367;p50"/>
          <p:cNvSpPr txBox="1"/>
          <p:nvPr>
            <p:ph idx="1" type="subTitle"/>
          </p:nvPr>
        </p:nvSpPr>
        <p:spPr>
          <a:xfrm>
            <a:off x="768475" y="4340125"/>
            <a:ext cx="4271400" cy="3693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b="1" lang="en">
                <a:solidFill>
                  <a:schemeClr val="lt1"/>
                </a:solidFill>
              </a:rPr>
              <a:t>DATE: S</a:t>
            </a:r>
            <a:r>
              <a:rPr b="1" lang="en">
                <a:solidFill>
                  <a:schemeClr val="lt1"/>
                </a:solidFill>
              </a:rPr>
              <a:t>eptember.</a:t>
            </a:r>
            <a:r>
              <a:rPr b="1" lang="en">
                <a:solidFill>
                  <a:schemeClr val="lt1"/>
                </a:solidFill>
              </a:rPr>
              <a:t>02,2026</a:t>
            </a:r>
            <a:endParaRPr b="1">
              <a:solidFill>
                <a:schemeClr val="lt1"/>
              </a:solidFill>
            </a:endParaRPr>
          </a:p>
        </p:txBody>
      </p:sp>
      <p:sp>
        <p:nvSpPr>
          <p:cNvPr id="368" name="Google Shape;368;p50"/>
          <p:cNvSpPr txBox="1"/>
          <p:nvPr>
            <p:ph idx="4" type="subTitle"/>
          </p:nvPr>
        </p:nvSpPr>
        <p:spPr>
          <a:xfrm>
            <a:off x="6362850" y="2941150"/>
            <a:ext cx="2624700" cy="2023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b="1" lang="en" sz="3000">
                <a:solidFill>
                  <a:srgbClr val="EFEFEF"/>
                </a:solidFill>
                <a:latin typeface="Times New Roman"/>
                <a:ea typeface="Times New Roman"/>
                <a:cs typeface="Times New Roman"/>
                <a:sym typeface="Times New Roman"/>
              </a:rPr>
              <a:t>Mogethin</a:t>
            </a:r>
            <a:endParaRPr b="1" sz="3000">
              <a:solidFill>
                <a:srgbClr val="EFEFEF"/>
              </a:solidFill>
              <a:latin typeface="Times New Roman"/>
              <a:ea typeface="Times New Roman"/>
              <a:cs typeface="Times New Roman"/>
              <a:sym typeface="Times New Roman"/>
            </a:endParaRPr>
          </a:p>
          <a:p>
            <a:pPr indent="0" lvl="0" marL="0" rtl="0" algn="ctr">
              <a:spcBef>
                <a:spcPts val="0"/>
              </a:spcBef>
              <a:spcAft>
                <a:spcPts val="0"/>
              </a:spcAft>
              <a:buNone/>
            </a:pPr>
            <a:r>
              <a:rPr b="1" lang="en" sz="3000">
                <a:solidFill>
                  <a:srgbClr val="EFEFEF"/>
                </a:solidFill>
                <a:latin typeface="Times New Roman"/>
                <a:ea typeface="Times New Roman"/>
                <a:cs typeface="Times New Roman"/>
                <a:sym typeface="Times New Roman"/>
              </a:rPr>
              <a:t>Rananim</a:t>
            </a:r>
            <a:endParaRPr b="1" sz="3000">
              <a:solidFill>
                <a:srgbClr val="EFEFEF"/>
              </a:solidFill>
              <a:latin typeface="Times New Roman"/>
              <a:ea typeface="Times New Roman"/>
              <a:cs typeface="Times New Roman"/>
              <a:sym typeface="Times New Roman"/>
            </a:endParaRPr>
          </a:p>
          <a:p>
            <a:pPr indent="0" lvl="0" marL="0" rtl="0" algn="ctr">
              <a:spcBef>
                <a:spcPts val="0"/>
              </a:spcBef>
              <a:spcAft>
                <a:spcPts val="0"/>
              </a:spcAft>
              <a:buNone/>
            </a:pPr>
            <a:r>
              <a:rPr b="1" lang="en" sz="3000">
                <a:latin typeface="Times New Roman"/>
                <a:ea typeface="Times New Roman"/>
                <a:cs typeface="Times New Roman"/>
                <a:sym typeface="Times New Roman"/>
              </a:rPr>
              <a:t>Kaselehlie</a:t>
            </a:r>
            <a:endParaRPr b="1" sz="3000">
              <a:latin typeface="Times New Roman"/>
              <a:ea typeface="Times New Roman"/>
              <a:cs typeface="Times New Roman"/>
              <a:sym typeface="Times New Roman"/>
            </a:endParaRPr>
          </a:p>
          <a:p>
            <a:pPr indent="0" lvl="0" marL="0" rtl="0" algn="ctr">
              <a:spcBef>
                <a:spcPts val="0"/>
              </a:spcBef>
              <a:spcAft>
                <a:spcPts val="0"/>
              </a:spcAft>
              <a:buNone/>
            </a:pPr>
            <a:r>
              <a:rPr b="1" lang="en" sz="3000">
                <a:latin typeface="Times New Roman"/>
                <a:ea typeface="Times New Roman"/>
                <a:cs typeface="Times New Roman"/>
                <a:sym typeface="Times New Roman"/>
              </a:rPr>
              <a:t>Lenwo</a:t>
            </a:r>
            <a:endParaRPr b="1" sz="3000">
              <a:latin typeface="Times New Roman"/>
              <a:ea typeface="Times New Roman"/>
              <a:cs typeface="Times New Roman"/>
              <a:sym typeface="Times New Roman"/>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2" name="Shape 372"/>
        <p:cNvGrpSpPr/>
        <p:nvPr/>
      </p:nvGrpSpPr>
      <p:grpSpPr>
        <a:xfrm>
          <a:off x="0" y="0"/>
          <a:ext cx="0" cy="0"/>
          <a:chOff x="0" y="0"/>
          <a:chExt cx="0" cy="0"/>
        </a:xfrm>
      </p:grpSpPr>
      <p:sp>
        <p:nvSpPr>
          <p:cNvPr id="373" name="Google Shape;373;p51"/>
          <p:cNvSpPr txBox="1"/>
          <p:nvPr>
            <p:ph type="title"/>
          </p:nvPr>
        </p:nvSpPr>
        <p:spPr>
          <a:xfrm>
            <a:off x="212450" y="177900"/>
            <a:ext cx="8411100" cy="831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3600">
                <a:solidFill>
                  <a:schemeClr val="accent2"/>
                </a:solidFill>
              </a:rPr>
              <a:t>COM-FSM Mission Statement</a:t>
            </a:r>
            <a:endParaRPr sz="3600"/>
          </a:p>
        </p:txBody>
      </p:sp>
      <p:sp>
        <p:nvSpPr>
          <p:cNvPr id="374" name="Google Shape;374;p51"/>
          <p:cNvSpPr txBox="1"/>
          <p:nvPr>
            <p:ph idx="1" type="body"/>
          </p:nvPr>
        </p:nvSpPr>
        <p:spPr>
          <a:xfrm>
            <a:off x="212450" y="1009200"/>
            <a:ext cx="5076600" cy="33018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2100"/>
              <a:t>The College of Micronesia -FSM is a learner-centered </a:t>
            </a:r>
            <a:r>
              <a:rPr lang="en" sz="2100"/>
              <a:t>institution</a:t>
            </a:r>
            <a:r>
              <a:rPr lang="en" sz="2100"/>
              <a:t> of higher education that is committed to the success of the Federated States of Micronesia by providing academic and career &amp; technical educational programs characterized by continuous improvement and best practices.</a:t>
            </a:r>
            <a:endParaRPr sz="2100"/>
          </a:p>
        </p:txBody>
      </p:sp>
      <p:pic>
        <p:nvPicPr>
          <p:cNvPr id="375" name="Google Shape;375;p51"/>
          <p:cNvPicPr preferRelativeResize="0"/>
          <p:nvPr/>
        </p:nvPicPr>
        <p:blipFill>
          <a:blip r:embed="rId3">
            <a:alphaModFix/>
          </a:blip>
          <a:stretch>
            <a:fillRect/>
          </a:stretch>
        </p:blipFill>
        <p:spPr>
          <a:xfrm>
            <a:off x="5717776" y="1009200"/>
            <a:ext cx="3058172" cy="4077599"/>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9" name="Shape 379"/>
        <p:cNvGrpSpPr/>
        <p:nvPr/>
      </p:nvGrpSpPr>
      <p:grpSpPr>
        <a:xfrm>
          <a:off x="0" y="0"/>
          <a:ext cx="0" cy="0"/>
          <a:chOff x="0" y="0"/>
          <a:chExt cx="0" cy="0"/>
        </a:xfrm>
      </p:grpSpPr>
      <p:sp>
        <p:nvSpPr>
          <p:cNvPr id="380" name="Google Shape;380;p52"/>
          <p:cNvSpPr txBox="1"/>
          <p:nvPr>
            <p:ph type="title"/>
          </p:nvPr>
        </p:nvSpPr>
        <p:spPr>
          <a:xfrm>
            <a:off x="380800" y="177900"/>
            <a:ext cx="8331000" cy="8313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3600">
                <a:solidFill>
                  <a:schemeClr val="accent2"/>
                </a:solidFill>
              </a:rPr>
              <a:t>COM-FSM Campus Activities</a:t>
            </a:r>
            <a:endParaRPr sz="3600"/>
          </a:p>
        </p:txBody>
      </p:sp>
      <p:sp>
        <p:nvSpPr>
          <p:cNvPr id="381" name="Google Shape;381;p52"/>
          <p:cNvSpPr txBox="1"/>
          <p:nvPr>
            <p:ph idx="1" type="body"/>
          </p:nvPr>
        </p:nvSpPr>
        <p:spPr>
          <a:xfrm>
            <a:off x="380800" y="1161600"/>
            <a:ext cx="5181300" cy="37107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sz="2100"/>
              <a:t>COM-FSM, Yap Campus</a:t>
            </a:r>
            <a:endParaRPr sz="2100"/>
          </a:p>
          <a:p>
            <a:pPr indent="0" lvl="0" marL="0" rtl="0" algn="ctr">
              <a:spcBef>
                <a:spcPts val="0"/>
              </a:spcBef>
              <a:spcAft>
                <a:spcPts val="0"/>
              </a:spcAft>
              <a:buNone/>
            </a:pPr>
            <a:r>
              <a:rPr lang="en" sz="2100"/>
              <a:t>FSM-Fisheries and Maritime Institution</a:t>
            </a:r>
            <a:endParaRPr sz="2100"/>
          </a:p>
          <a:p>
            <a:pPr indent="0" lvl="0" marL="0" rtl="0" algn="ctr">
              <a:spcBef>
                <a:spcPts val="0"/>
              </a:spcBef>
              <a:spcAft>
                <a:spcPts val="0"/>
              </a:spcAft>
              <a:buNone/>
            </a:pPr>
            <a:r>
              <a:rPr lang="en" sz="2100"/>
              <a:t>COM-FSM, Chuuk Campus</a:t>
            </a:r>
            <a:endParaRPr sz="2100"/>
          </a:p>
          <a:p>
            <a:pPr indent="0" lvl="0" marL="0" rtl="0" algn="ctr">
              <a:spcBef>
                <a:spcPts val="0"/>
              </a:spcBef>
              <a:spcAft>
                <a:spcPts val="0"/>
              </a:spcAft>
              <a:buNone/>
            </a:pPr>
            <a:r>
              <a:rPr lang="en" sz="2100"/>
              <a:t>COM-FSM, Pohnpei Campus/CTEC </a:t>
            </a:r>
            <a:endParaRPr sz="2100"/>
          </a:p>
          <a:p>
            <a:pPr indent="0" lvl="0" marL="0" rtl="0" algn="ctr">
              <a:spcBef>
                <a:spcPts val="0"/>
              </a:spcBef>
              <a:spcAft>
                <a:spcPts val="0"/>
              </a:spcAft>
              <a:buNone/>
            </a:pPr>
            <a:r>
              <a:rPr lang="en" sz="2100"/>
              <a:t>COM-FSM, National Campus</a:t>
            </a:r>
            <a:endParaRPr sz="2100"/>
          </a:p>
          <a:p>
            <a:pPr indent="0" lvl="0" marL="0" rtl="0" algn="ctr">
              <a:spcBef>
                <a:spcPts val="0"/>
              </a:spcBef>
              <a:spcAft>
                <a:spcPts val="0"/>
              </a:spcAft>
              <a:buNone/>
            </a:pPr>
            <a:r>
              <a:rPr lang="en" sz="2100"/>
              <a:t>COM-FSM, Kosrae Campus</a:t>
            </a:r>
            <a:endParaRPr sz="2100"/>
          </a:p>
          <a:p>
            <a:pPr indent="0" lvl="0" marL="0" rtl="0" algn="l">
              <a:spcBef>
                <a:spcPts val="0"/>
              </a:spcBef>
              <a:spcAft>
                <a:spcPts val="0"/>
              </a:spcAft>
              <a:buNone/>
            </a:pPr>
            <a:r>
              <a:t/>
            </a:r>
            <a:endParaRPr sz="2100"/>
          </a:p>
        </p:txBody>
      </p:sp>
      <p:pic>
        <p:nvPicPr>
          <p:cNvPr id="382" name="Google Shape;382;p52"/>
          <p:cNvPicPr preferRelativeResize="0"/>
          <p:nvPr/>
        </p:nvPicPr>
        <p:blipFill>
          <a:blip r:embed="rId3">
            <a:alphaModFix/>
          </a:blip>
          <a:stretch>
            <a:fillRect/>
          </a:stretch>
        </p:blipFill>
        <p:spPr>
          <a:xfrm>
            <a:off x="5717776" y="1009200"/>
            <a:ext cx="3058172" cy="40775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6" name="Shape 386"/>
        <p:cNvGrpSpPr/>
        <p:nvPr/>
      </p:nvGrpSpPr>
      <p:grpSpPr>
        <a:xfrm>
          <a:off x="0" y="0"/>
          <a:ext cx="0" cy="0"/>
          <a:chOff x="0" y="0"/>
          <a:chExt cx="0" cy="0"/>
        </a:xfrm>
      </p:grpSpPr>
      <p:sp>
        <p:nvSpPr>
          <p:cNvPr id="387" name="Google Shape;387;p53"/>
          <p:cNvSpPr txBox="1"/>
          <p:nvPr>
            <p:ph idx="1" type="subTitle"/>
          </p:nvPr>
        </p:nvSpPr>
        <p:spPr>
          <a:xfrm>
            <a:off x="211800" y="3689300"/>
            <a:ext cx="19287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Zinaida Hazel Yolomoch</a:t>
            </a:r>
            <a:endParaRPr/>
          </a:p>
        </p:txBody>
      </p:sp>
      <p:sp>
        <p:nvSpPr>
          <p:cNvPr id="388" name="Google Shape;388;p53"/>
          <p:cNvSpPr txBox="1"/>
          <p:nvPr>
            <p:ph idx="6" type="subTitle"/>
          </p:nvPr>
        </p:nvSpPr>
        <p:spPr>
          <a:xfrm>
            <a:off x="211825" y="3900200"/>
            <a:ext cx="18432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President</a:t>
            </a:r>
            <a:endParaRPr/>
          </a:p>
        </p:txBody>
      </p:sp>
      <p:sp>
        <p:nvSpPr>
          <p:cNvPr id="389" name="Google Shape;389;p53"/>
          <p:cNvSpPr txBox="1"/>
          <p:nvPr>
            <p:ph idx="8" type="subTitle"/>
          </p:nvPr>
        </p:nvSpPr>
        <p:spPr>
          <a:xfrm>
            <a:off x="2481263" y="3689300"/>
            <a:ext cx="19287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Martinus Tinus Alokoa</a:t>
            </a:r>
            <a:endParaRPr/>
          </a:p>
        </p:txBody>
      </p:sp>
      <p:sp>
        <p:nvSpPr>
          <p:cNvPr id="390" name="Google Shape;390;p53"/>
          <p:cNvSpPr txBox="1"/>
          <p:nvPr>
            <p:ph idx="9" type="subTitle"/>
          </p:nvPr>
        </p:nvSpPr>
        <p:spPr>
          <a:xfrm>
            <a:off x="2481362" y="3900200"/>
            <a:ext cx="17145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Vice President</a:t>
            </a:r>
            <a:endParaRPr/>
          </a:p>
        </p:txBody>
      </p:sp>
      <p:sp>
        <p:nvSpPr>
          <p:cNvPr id="391" name="Google Shape;391;p53"/>
          <p:cNvSpPr txBox="1"/>
          <p:nvPr>
            <p:ph idx="14" type="subTitle"/>
          </p:nvPr>
        </p:nvSpPr>
        <p:spPr>
          <a:xfrm>
            <a:off x="4704114" y="3689300"/>
            <a:ext cx="19287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Alpha Leyangerwel</a:t>
            </a:r>
            <a:endParaRPr/>
          </a:p>
        </p:txBody>
      </p:sp>
      <p:sp>
        <p:nvSpPr>
          <p:cNvPr id="392" name="Google Shape;392;p53"/>
          <p:cNvSpPr txBox="1"/>
          <p:nvPr>
            <p:ph idx="15" type="subTitle"/>
          </p:nvPr>
        </p:nvSpPr>
        <p:spPr>
          <a:xfrm>
            <a:off x="4704126" y="3900200"/>
            <a:ext cx="17145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Secretary</a:t>
            </a:r>
            <a:endParaRPr/>
          </a:p>
        </p:txBody>
      </p:sp>
      <p:sp>
        <p:nvSpPr>
          <p:cNvPr id="393" name="Google Shape;393;p53"/>
          <p:cNvSpPr txBox="1"/>
          <p:nvPr>
            <p:ph idx="17" type="subTitle"/>
          </p:nvPr>
        </p:nvSpPr>
        <p:spPr>
          <a:xfrm>
            <a:off x="6943177" y="3689288"/>
            <a:ext cx="19287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Joannista Berngun</a:t>
            </a:r>
            <a:endParaRPr/>
          </a:p>
        </p:txBody>
      </p:sp>
      <p:sp>
        <p:nvSpPr>
          <p:cNvPr id="394" name="Google Shape;394;p53"/>
          <p:cNvSpPr txBox="1"/>
          <p:nvPr>
            <p:ph idx="18" type="subTitle"/>
          </p:nvPr>
        </p:nvSpPr>
        <p:spPr>
          <a:xfrm>
            <a:off x="6943189" y="3900200"/>
            <a:ext cx="1714500" cy="2109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Treasurer</a:t>
            </a:r>
            <a:endParaRPr/>
          </a:p>
        </p:txBody>
      </p:sp>
      <p:sp>
        <p:nvSpPr>
          <p:cNvPr id="395" name="Google Shape;395;p53"/>
          <p:cNvSpPr txBox="1"/>
          <p:nvPr>
            <p:ph type="title"/>
          </p:nvPr>
        </p:nvSpPr>
        <p:spPr>
          <a:xfrm>
            <a:off x="211803" y="143175"/>
            <a:ext cx="86601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YAP CAMPUS SBA</a:t>
            </a:r>
            <a:endParaRPr/>
          </a:p>
        </p:txBody>
      </p:sp>
      <p:pic>
        <p:nvPicPr>
          <p:cNvPr id="396" name="Google Shape;396;p53" title="Messenger_creation_854B5E9B-B9E6-4B3C-8F2C-EB1EA50540F6.jpeg"/>
          <p:cNvPicPr preferRelativeResize="0"/>
          <p:nvPr/>
        </p:nvPicPr>
        <p:blipFill rotWithShape="1">
          <a:blip r:embed="rId3">
            <a:alphaModFix/>
          </a:blip>
          <a:srcRect b="45384" l="33521" r="36485" t="25659"/>
          <a:stretch/>
        </p:blipFill>
        <p:spPr>
          <a:xfrm>
            <a:off x="4808735" y="1364937"/>
            <a:ext cx="1724125" cy="2217800"/>
          </a:xfrm>
          <a:prstGeom prst="rect">
            <a:avLst/>
          </a:prstGeom>
          <a:noFill/>
          <a:ln>
            <a:noFill/>
          </a:ln>
        </p:spPr>
      </p:pic>
      <p:pic>
        <p:nvPicPr>
          <p:cNvPr id="397" name="Google Shape;397;p53" title="FB_IMG_1785734252684.jpg"/>
          <p:cNvPicPr preferRelativeResize="0"/>
          <p:nvPr/>
        </p:nvPicPr>
        <p:blipFill rotWithShape="1">
          <a:blip r:embed="rId4">
            <a:alphaModFix/>
          </a:blip>
          <a:srcRect b="20177" l="30550" r="9898" t="10029"/>
          <a:stretch/>
        </p:blipFill>
        <p:spPr>
          <a:xfrm>
            <a:off x="2583559" y="1364938"/>
            <a:ext cx="1724125" cy="2217805"/>
          </a:xfrm>
          <a:prstGeom prst="rect">
            <a:avLst/>
          </a:prstGeom>
          <a:noFill/>
          <a:ln>
            <a:noFill/>
          </a:ln>
        </p:spPr>
      </p:pic>
      <p:pic>
        <p:nvPicPr>
          <p:cNvPr id="398" name="Google Shape;398;p53" title="FB_IMG_1785734241815.jpg"/>
          <p:cNvPicPr preferRelativeResize="0"/>
          <p:nvPr/>
        </p:nvPicPr>
        <p:blipFill rotWithShape="1">
          <a:blip r:embed="rId5">
            <a:alphaModFix/>
          </a:blip>
          <a:srcRect b="14515" l="0" r="0" t="8968"/>
          <a:stretch/>
        </p:blipFill>
        <p:spPr>
          <a:xfrm>
            <a:off x="330888" y="1365494"/>
            <a:ext cx="1724129" cy="2219088"/>
          </a:xfrm>
          <a:prstGeom prst="rect">
            <a:avLst/>
          </a:prstGeom>
          <a:noFill/>
          <a:ln>
            <a:noFill/>
          </a:ln>
        </p:spPr>
      </p:pic>
      <p:pic>
        <p:nvPicPr>
          <p:cNvPr id="399" name="Google Shape;399;p53" title="Messenger_creation_EA899F51-E80E-4447-BE3E-2A49AE56A9A8.jpeg"/>
          <p:cNvPicPr preferRelativeResize="0"/>
          <p:nvPr/>
        </p:nvPicPr>
        <p:blipFill rotWithShape="1">
          <a:blip r:embed="rId6">
            <a:alphaModFix/>
          </a:blip>
          <a:srcRect b="19083" l="33999" r="13444" t="30246"/>
          <a:stretch/>
        </p:blipFill>
        <p:spPr>
          <a:xfrm>
            <a:off x="7045452" y="1362838"/>
            <a:ext cx="1724125" cy="222199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4"/>
          <p:cNvSpPr txBox="1"/>
          <p:nvPr>
            <p:ph type="title"/>
          </p:nvPr>
        </p:nvSpPr>
        <p:spPr>
          <a:xfrm>
            <a:off x="211803" y="143175"/>
            <a:ext cx="8459700" cy="504000"/>
          </a:xfrm>
          <a:prstGeom prst="rect">
            <a:avLst/>
          </a:prstGeom>
        </p:spPr>
        <p:txBody>
          <a:bodyPr anchorCtr="0" anchor="t" bIns="0" lIns="0" spcFirstLastPara="1" rIns="0" wrap="square" tIns="0">
            <a:noAutofit/>
          </a:bodyPr>
          <a:lstStyle/>
          <a:p>
            <a:pPr indent="0" lvl="0" marL="0" rtl="0" algn="l">
              <a:lnSpc>
                <a:spcPct val="90000"/>
              </a:lnSpc>
              <a:spcBef>
                <a:spcPts val="0"/>
              </a:spcBef>
              <a:spcAft>
                <a:spcPts val="0"/>
              </a:spcAft>
              <a:buNone/>
            </a:pPr>
            <a:r>
              <a:rPr lang="en"/>
              <a:t>Yap Campus </a:t>
            </a:r>
            <a:r>
              <a:rPr lang="en"/>
              <a:t>Activities (Friday Clean-up)</a:t>
            </a:r>
            <a:endParaRPr/>
          </a:p>
          <a:p>
            <a:pPr indent="0" lvl="0" marL="0" rtl="0" algn="l">
              <a:spcBef>
                <a:spcPts val="0"/>
              </a:spcBef>
              <a:spcAft>
                <a:spcPts val="0"/>
              </a:spcAft>
              <a:buNone/>
            </a:pPr>
            <a:r>
              <a:t/>
            </a:r>
            <a:endParaRPr/>
          </a:p>
        </p:txBody>
      </p:sp>
      <p:pic>
        <p:nvPicPr>
          <p:cNvPr id="405" name="Google Shape;405;p54" title="Messenger_creation_C0D7B961-1CD2-400F-B6FB-204039B70D42.jpeg"/>
          <p:cNvPicPr preferRelativeResize="0"/>
          <p:nvPr/>
        </p:nvPicPr>
        <p:blipFill rotWithShape="1">
          <a:blip r:embed="rId3">
            <a:alphaModFix/>
          </a:blip>
          <a:srcRect b="17465" l="0" r="0" t="0"/>
          <a:stretch/>
        </p:blipFill>
        <p:spPr>
          <a:xfrm>
            <a:off x="780400" y="647175"/>
            <a:ext cx="3381124" cy="3720924"/>
          </a:xfrm>
          <a:prstGeom prst="rect">
            <a:avLst/>
          </a:prstGeom>
          <a:noFill/>
          <a:ln>
            <a:noFill/>
          </a:ln>
        </p:spPr>
      </p:pic>
      <p:pic>
        <p:nvPicPr>
          <p:cNvPr id="406" name="Google Shape;406;p54" title="Messenger_creation_4E5F20A1-141E-4220-99C8-7399C0DE5DF9.jpeg"/>
          <p:cNvPicPr preferRelativeResize="0"/>
          <p:nvPr/>
        </p:nvPicPr>
        <p:blipFill rotWithShape="1">
          <a:blip r:embed="rId4">
            <a:alphaModFix/>
          </a:blip>
          <a:srcRect b="17465" l="0" r="0" t="0"/>
          <a:stretch/>
        </p:blipFill>
        <p:spPr>
          <a:xfrm>
            <a:off x="4905500" y="647175"/>
            <a:ext cx="3381124" cy="3720929"/>
          </a:xfrm>
          <a:prstGeom prst="rect">
            <a:avLst/>
          </a:prstGeom>
          <a:noFill/>
          <a:ln>
            <a:noFill/>
          </a:ln>
        </p:spPr>
      </p:pic>
      <p:sp>
        <p:nvSpPr>
          <p:cNvPr id="407" name="Google Shape;407;p54"/>
          <p:cNvSpPr txBox="1"/>
          <p:nvPr/>
        </p:nvSpPr>
        <p:spPr>
          <a:xfrm>
            <a:off x="665150" y="4429600"/>
            <a:ext cx="7541100" cy="5040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chemeClr val="lt1"/>
                </a:solidFill>
              </a:rPr>
              <a:t>Every other friday we do clean up to help keep our campus clean and inviting.</a:t>
            </a:r>
            <a:endParaRPr>
              <a:solidFill>
                <a:schemeClr val="lt1"/>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411" name="Shape 411"/>
        <p:cNvGrpSpPr/>
        <p:nvPr/>
      </p:nvGrpSpPr>
      <p:grpSpPr>
        <a:xfrm>
          <a:off x="0" y="0"/>
          <a:ext cx="0" cy="0"/>
          <a:chOff x="0" y="0"/>
          <a:chExt cx="0" cy="0"/>
        </a:xfrm>
      </p:grpSpPr>
      <p:sp>
        <p:nvSpPr>
          <p:cNvPr id="412" name="Google Shape;412;p55"/>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413" name="Google Shape;413;p55"/>
          <p:cNvSpPr txBox="1"/>
          <p:nvPr>
            <p:ph type="title"/>
          </p:nvPr>
        </p:nvSpPr>
        <p:spPr>
          <a:xfrm>
            <a:off x="152400" y="206850"/>
            <a:ext cx="8914200" cy="4086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sz="2950"/>
              <a:t>Yap Campus Activities (NEW Student Orientation)</a:t>
            </a:r>
            <a:endParaRPr sz="2950"/>
          </a:p>
        </p:txBody>
      </p:sp>
      <p:pic>
        <p:nvPicPr>
          <p:cNvPr id="414" name="Google Shape;414;p55"/>
          <p:cNvPicPr preferRelativeResize="0"/>
          <p:nvPr/>
        </p:nvPicPr>
        <p:blipFill>
          <a:blip r:embed="rId3">
            <a:alphaModFix/>
          </a:blip>
          <a:stretch>
            <a:fillRect/>
          </a:stretch>
        </p:blipFill>
        <p:spPr>
          <a:xfrm>
            <a:off x="254538" y="685450"/>
            <a:ext cx="2661627" cy="1996220"/>
          </a:xfrm>
          <a:prstGeom prst="rect">
            <a:avLst/>
          </a:prstGeom>
          <a:noFill/>
          <a:ln>
            <a:noFill/>
          </a:ln>
        </p:spPr>
      </p:pic>
      <p:sp>
        <p:nvSpPr>
          <p:cNvPr id="415" name="Google Shape;415;p55"/>
          <p:cNvSpPr txBox="1"/>
          <p:nvPr/>
        </p:nvSpPr>
        <p:spPr>
          <a:xfrm>
            <a:off x="152400" y="2873325"/>
            <a:ext cx="2865900" cy="199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New Student Orientation:</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June 04, 2026 for Summer 2026 Semester</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August 06, 2026 for Fall 2026 Semester</a:t>
            </a:r>
            <a:endParaRPr>
              <a:solidFill>
                <a:schemeClr val="lt1"/>
              </a:solidFill>
              <a:latin typeface="Roboto"/>
              <a:ea typeface="Roboto"/>
              <a:cs typeface="Roboto"/>
              <a:sym typeface="Roboto"/>
            </a:endParaRPr>
          </a:p>
        </p:txBody>
      </p:sp>
      <p:pic>
        <p:nvPicPr>
          <p:cNvPr id="416" name="Google Shape;416;p55"/>
          <p:cNvPicPr preferRelativeResize="0"/>
          <p:nvPr/>
        </p:nvPicPr>
        <p:blipFill>
          <a:blip r:embed="rId4">
            <a:alphaModFix/>
          </a:blip>
          <a:stretch>
            <a:fillRect/>
          </a:stretch>
        </p:blipFill>
        <p:spPr>
          <a:xfrm>
            <a:off x="6134102" y="738975"/>
            <a:ext cx="2757002" cy="2067752"/>
          </a:xfrm>
          <a:prstGeom prst="rect">
            <a:avLst/>
          </a:prstGeom>
          <a:noFill/>
          <a:ln>
            <a:noFill/>
          </a:ln>
        </p:spPr>
      </p:pic>
      <p:pic>
        <p:nvPicPr>
          <p:cNvPr id="417" name="Google Shape;417;p55"/>
          <p:cNvPicPr preferRelativeResize="0"/>
          <p:nvPr/>
        </p:nvPicPr>
        <p:blipFill>
          <a:blip r:embed="rId5">
            <a:alphaModFix/>
          </a:blip>
          <a:stretch>
            <a:fillRect/>
          </a:stretch>
        </p:blipFill>
        <p:spPr>
          <a:xfrm>
            <a:off x="3358400" y="738975"/>
            <a:ext cx="2260251" cy="3013673"/>
          </a:xfrm>
          <a:prstGeom prst="rect">
            <a:avLst/>
          </a:prstGeom>
          <a:noFill/>
          <a:ln>
            <a:noFill/>
          </a:ln>
        </p:spPr>
      </p:pic>
      <p:sp>
        <p:nvSpPr>
          <p:cNvPr id="418" name="Google Shape;418;p55"/>
          <p:cNvSpPr txBox="1"/>
          <p:nvPr/>
        </p:nvSpPr>
        <p:spPr>
          <a:xfrm>
            <a:off x="3092850" y="3818225"/>
            <a:ext cx="2865900" cy="1094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Welcome New Students</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Orientation Meetings</a:t>
            </a:r>
            <a:endParaRPr>
              <a:solidFill>
                <a:schemeClr val="lt1"/>
              </a:solidFill>
              <a:latin typeface="Roboto"/>
              <a:ea typeface="Roboto"/>
              <a:cs typeface="Roboto"/>
              <a:sym typeface="Roboto"/>
            </a:endParaRPr>
          </a:p>
        </p:txBody>
      </p:sp>
      <p:sp>
        <p:nvSpPr>
          <p:cNvPr id="419" name="Google Shape;419;p55"/>
          <p:cNvSpPr txBox="1"/>
          <p:nvPr/>
        </p:nvSpPr>
        <p:spPr>
          <a:xfrm>
            <a:off x="5958750" y="3055450"/>
            <a:ext cx="2956800" cy="1814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Hands-on Moodle Training</a:t>
            </a:r>
            <a:endParaRPr>
              <a:solidFill>
                <a:schemeClr val="lt1"/>
              </a:solidFill>
              <a:latin typeface="Roboto"/>
              <a:ea typeface="Roboto"/>
              <a:cs typeface="Roboto"/>
              <a:sym typeface="Roboto"/>
            </a:endParaRPr>
          </a:p>
          <a:p>
            <a:pPr indent="0" lvl="0" marL="457200" rtl="0" algn="l">
              <a:spcBef>
                <a:spcPts val="0"/>
              </a:spcBef>
              <a:spcAft>
                <a:spcPts val="0"/>
              </a:spcAft>
              <a:buNone/>
            </a:pPr>
            <a:r>
              <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 </a:t>
            </a:r>
            <a:endParaRPr>
              <a:solidFill>
                <a:schemeClr val="lt1"/>
              </a:solidFill>
              <a:latin typeface="Roboto"/>
              <a:ea typeface="Roboto"/>
              <a:cs typeface="Roboto"/>
              <a:sym typeface="Roboto"/>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423" name="Shape 423"/>
        <p:cNvGrpSpPr/>
        <p:nvPr/>
      </p:nvGrpSpPr>
      <p:grpSpPr>
        <a:xfrm>
          <a:off x="0" y="0"/>
          <a:ext cx="0" cy="0"/>
          <a:chOff x="0" y="0"/>
          <a:chExt cx="0" cy="0"/>
        </a:xfrm>
      </p:grpSpPr>
      <p:sp>
        <p:nvSpPr>
          <p:cNvPr id="424" name="Google Shape;424;p56"/>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425" name="Google Shape;425;p56"/>
          <p:cNvSpPr txBox="1"/>
          <p:nvPr>
            <p:ph type="title"/>
          </p:nvPr>
        </p:nvSpPr>
        <p:spPr>
          <a:xfrm>
            <a:off x="228650" y="206850"/>
            <a:ext cx="87711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Yap Campus Activities (Summer Mini-Sessions)</a:t>
            </a:r>
            <a:endParaRPr/>
          </a:p>
        </p:txBody>
      </p:sp>
      <p:sp>
        <p:nvSpPr>
          <p:cNvPr id="426" name="Google Shape;426;p56"/>
          <p:cNvSpPr txBox="1"/>
          <p:nvPr/>
        </p:nvSpPr>
        <p:spPr>
          <a:xfrm>
            <a:off x="2661625" y="774750"/>
            <a:ext cx="3624900" cy="2366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200" u="sng">
                <a:solidFill>
                  <a:schemeClr val="lt1"/>
                </a:solidFill>
                <a:latin typeface="Roboto"/>
                <a:ea typeface="Roboto"/>
                <a:cs typeface="Roboto"/>
                <a:sym typeface="Roboto"/>
              </a:rPr>
              <a:t>Mini-Support Sessions for Student Success</a:t>
            </a:r>
            <a:endParaRPr b="1" sz="1200" u="sng">
              <a:solidFill>
                <a:schemeClr val="lt1"/>
              </a:solidFill>
              <a:latin typeface="Roboto"/>
              <a:ea typeface="Roboto"/>
              <a:cs typeface="Roboto"/>
              <a:sym typeface="Roboto"/>
            </a:endParaRPr>
          </a:p>
          <a:p>
            <a:pPr indent="0" lvl="0" marL="0" rtl="0" algn="l">
              <a:spcBef>
                <a:spcPts val="0"/>
              </a:spcBef>
              <a:spcAft>
                <a:spcPts val="0"/>
              </a:spcAft>
              <a:buNone/>
            </a:pPr>
            <a:r>
              <a:rPr lang="en" sz="1200">
                <a:solidFill>
                  <a:schemeClr val="lt1"/>
                </a:solidFill>
                <a:latin typeface="Roboto"/>
                <a:ea typeface="Roboto"/>
                <a:cs typeface="Roboto"/>
                <a:sym typeface="Roboto"/>
              </a:rPr>
              <a:t>Short focused workshops (30-60 minutes per session) throughout the summer semester &amp; will continue this Fall 2026 semester. Topics include:</a:t>
            </a:r>
            <a:endParaRPr sz="1200">
              <a:solidFill>
                <a:schemeClr val="lt1"/>
              </a:solidFill>
              <a:latin typeface="Roboto"/>
              <a:ea typeface="Roboto"/>
              <a:cs typeface="Roboto"/>
              <a:sym typeface="Roboto"/>
            </a:endParaRPr>
          </a:p>
          <a:p>
            <a:pPr indent="-304800" lvl="0" marL="457200" rtl="0" algn="l">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Moodle session</a:t>
            </a:r>
            <a:endParaRPr sz="1200">
              <a:solidFill>
                <a:schemeClr val="lt1"/>
              </a:solidFill>
              <a:latin typeface="Roboto"/>
              <a:ea typeface="Roboto"/>
              <a:cs typeface="Roboto"/>
              <a:sym typeface="Roboto"/>
            </a:endParaRPr>
          </a:p>
          <a:p>
            <a:pPr indent="-304800" lvl="0" marL="457200" rtl="0" algn="l">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Computer Literacy</a:t>
            </a:r>
            <a:endParaRPr sz="1200">
              <a:solidFill>
                <a:schemeClr val="lt1"/>
              </a:solidFill>
              <a:latin typeface="Roboto"/>
              <a:ea typeface="Roboto"/>
              <a:cs typeface="Roboto"/>
              <a:sym typeface="Roboto"/>
            </a:endParaRPr>
          </a:p>
          <a:p>
            <a:pPr indent="-304800" lvl="0" marL="457200" rtl="0" algn="l">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Study Skills</a:t>
            </a:r>
            <a:endParaRPr sz="1200">
              <a:solidFill>
                <a:schemeClr val="lt1"/>
              </a:solidFill>
              <a:latin typeface="Roboto"/>
              <a:ea typeface="Roboto"/>
              <a:cs typeface="Roboto"/>
              <a:sym typeface="Roboto"/>
            </a:endParaRPr>
          </a:p>
          <a:p>
            <a:pPr indent="-304800" lvl="1" marL="914400" rtl="0" algn="l">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Time Management/Setting Goals</a:t>
            </a:r>
            <a:endParaRPr sz="1200">
              <a:solidFill>
                <a:schemeClr val="lt1"/>
              </a:solidFill>
              <a:latin typeface="Roboto"/>
              <a:ea typeface="Roboto"/>
              <a:cs typeface="Roboto"/>
              <a:sym typeface="Roboto"/>
            </a:endParaRPr>
          </a:p>
          <a:p>
            <a:pPr indent="-304800" lvl="1" marL="914400" rtl="0" algn="l">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Note-taking skills</a:t>
            </a:r>
            <a:endParaRPr sz="1200">
              <a:solidFill>
                <a:schemeClr val="lt1"/>
              </a:solidFill>
              <a:latin typeface="Roboto"/>
              <a:ea typeface="Roboto"/>
              <a:cs typeface="Roboto"/>
              <a:sym typeface="Roboto"/>
            </a:endParaRPr>
          </a:p>
          <a:p>
            <a:pPr indent="-304800" lvl="1" marL="914400" rtl="0" algn="l">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Test-taking skills</a:t>
            </a:r>
            <a:endParaRPr sz="1200">
              <a:solidFill>
                <a:schemeClr val="lt1"/>
              </a:solidFill>
              <a:latin typeface="Roboto"/>
              <a:ea typeface="Roboto"/>
              <a:cs typeface="Roboto"/>
              <a:sym typeface="Roboto"/>
            </a:endParaRPr>
          </a:p>
          <a:p>
            <a:pPr indent="-304800" lvl="0" marL="457200" rtl="0" algn="l">
              <a:spcBef>
                <a:spcPts val="0"/>
              </a:spcBef>
              <a:spcAft>
                <a:spcPts val="0"/>
              </a:spcAft>
              <a:buClr>
                <a:schemeClr val="lt1"/>
              </a:buClr>
              <a:buSzPts val="1200"/>
              <a:buFont typeface="Roboto"/>
              <a:buChar char="●"/>
            </a:pPr>
            <a:r>
              <a:rPr lang="en" sz="1200">
                <a:solidFill>
                  <a:schemeClr val="lt1"/>
                </a:solidFill>
                <a:latin typeface="Roboto"/>
                <a:ea typeface="Roboto"/>
                <a:cs typeface="Roboto"/>
                <a:sym typeface="Roboto"/>
              </a:rPr>
              <a:t>Proper use of AI</a:t>
            </a:r>
            <a:endParaRPr sz="1200">
              <a:solidFill>
                <a:schemeClr val="lt1"/>
              </a:solidFill>
              <a:latin typeface="Roboto"/>
              <a:ea typeface="Roboto"/>
              <a:cs typeface="Roboto"/>
              <a:sym typeface="Roboto"/>
            </a:endParaRPr>
          </a:p>
        </p:txBody>
      </p:sp>
      <p:pic>
        <p:nvPicPr>
          <p:cNvPr id="427" name="Google Shape;427;p56"/>
          <p:cNvPicPr preferRelativeResize="0"/>
          <p:nvPr/>
        </p:nvPicPr>
        <p:blipFill>
          <a:blip r:embed="rId3">
            <a:alphaModFix/>
          </a:blip>
          <a:stretch>
            <a:fillRect/>
          </a:stretch>
        </p:blipFill>
        <p:spPr>
          <a:xfrm>
            <a:off x="152400" y="774750"/>
            <a:ext cx="2509225" cy="3345633"/>
          </a:xfrm>
          <a:prstGeom prst="rect">
            <a:avLst/>
          </a:prstGeom>
          <a:noFill/>
          <a:ln>
            <a:noFill/>
          </a:ln>
        </p:spPr>
      </p:pic>
      <p:pic>
        <p:nvPicPr>
          <p:cNvPr id="428" name="Google Shape;428;p56"/>
          <p:cNvPicPr preferRelativeResize="0"/>
          <p:nvPr/>
        </p:nvPicPr>
        <p:blipFill>
          <a:blip r:embed="rId4">
            <a:alphaModFix/>
          </a:blip>
          <a:stretch>
            <a:fillRect/>
          </a:stretch>
        </p:blipFill>
        <p:spPr>
          <a:xfrm>
            <a:off x="6286525" y="774750"/>
            <a:ext cx="2452174" cy="3269565"/>
          </a:xfrm>
          <a:prstGeom prst="rect">
            <a:avLst/>
          </a:prstGeom>
          <a:noFill/>
          <a:ln>
            <a:noFill/>
          </a:ln>
        </p:spPr>
      </p:pic>
      <p:pic>
        <p:nvPicPr>
          <p:cNvPr id="429" name="Google Shape;429;p56"/>
          <p:cNvPicPr preferRelativeResize="0"/>
          <p:nvPr/>
        </p:nvPicPr>
        <p:blipFill>
          <a:blip r:embed="rId5">
            <a:alphaModFix/>
          </a:blip>
          <a:stretch>
            <a:fillRect/>
          </a:stretch>
        </p:blipFill>
        <p:spPr>
          <a:xfrm>
            <a:off x="3095775" y="2950450"/>
            <a:ext cx="2756598" cy="2067448"/>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3" name="Shape 433"/>
        <p:cNvGrpSpPr/>
        <p:nvPr/>
      </p:nvGrpSpPr>
      <p:grpSpPr>
        <a:xfrm>
          <a:off x="0" y="0"/>
          <a:ext cx="0" cy="0"/>
          <a:chOff x="0" y="0"/>
          <a:chExt cx="0" cy="0"/>
        </a:xfrm>
      </p:grpSpPr>
      <p:sp>
        <p:nvSpPr>
          <p:cNvPr id="434" name="Google Shape;434;p57"/>
          <p:cNvSpPr txBox="1"/>
          <p:nvPr>
            <p:ph type="title"/>
          </p:nvPr>
        </p:nvSpPr>
        <p:spPr>
          <a:xfrm>
            <a:off x="211800" y="177700"/>
            <a:ext cx="87246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FSM-</a:t>
            </a:r>
            <a:r>
              <a:rPr lang="en"/>
              <a:t>FMI CORP OFFICERS</a:t>
            </a:r>
            <a:endParaRPr/>
          </a:p>
          <a:p>
            <a:pPr indent="0" lvl="0" marL="0" rtl="0" algn="ctr">
              <a:spcBef>
                <a:spcPts val="0"/>
              </a:spcBef>
              <a:spcAft>
                <a:spcPts val="0"/>
              </a:spcAft>
              <a:buNone/>
            </a:pPr>
            <a:r>
              <a:t/>
            </a:r>
            <a:endParaRPr/>
          </a:p>
        </p:txBody>
      </p:sp>
      <p:pic>
        <p:nvPicPr>
          <p:cNvPr id="435" name="Google Shape;435;p57" title="Bravo Squad Leader - Charles Ned.jpg"/>
          <p:cNvPicPr preferRelativeResize="0"/>
          <p:nvPr/>
        </p:nvPicPr>
        <p:blipFill rotWithShape="1">
          <a:blip r:embed="rId3">
            <a:alphaModFix/>
          </a:blip>
          <a:srcRect b="9983" l="5133" r="5133" t="0"/>
          <a:stretch/>
        </p:blipFill>
        <p:spPr>
          <a:xfrm>
            <a:off x="7533021" y="1349879"/>
            <a:ext cx="1380742" cy="1850196"/>
          </a:xfrm>
          <a:prstGeom prst="rect">
            <a:avLst/>
          </a:prstGeom>
          <a:noFill/>
          <a:ln>
            <a:noFill/>
          </a:ln>
        </p:spPr>
      </p:pic>
      <p:pic>
        <p:nvPicPr>
          <p:cNvPr id="436" name="Google Shape;436;p57" title="Alpha Squad Leader - Linson Ramsan.jpg"/>
          <p:cNvPicPr preferRelativeResize="0"/>
          <p:nvPr/>
        </p:nvPicPr>
        <p:blipFill rotWithShape="1">
          <a:blip r:embed="rId4">
            <a:alphaModFix/>
          </a:blip>
          <a:srcRect b="0" l="0" r="9821" t="9934"/>
          <a:stretch/>
        </p:blipFill>
        <p:spPr>
          <a:xfrm>
            <a:off x="6075934" y="1349876"/>
            <a:ext cx="1377815" cy="1843932"/>
          </a:xfrm>
          <a:prstGeom prst="rect">
            <a:avLst/>
          </a:prstGeom>
          <a:noFill/>
          <a:ln>
            <a:noFill/>
          </a:ln>
        </p:spPr>
      </p:pic>
      <p:pic>
        <p:nvPicPr>
          <p:cNvPr id="437" name="Google Shape;437;p57" title="Logistic Officer - Danna Dose.jpg"/>
          <p:cNvPicPr preferRelativeResize="0"/>
          <p:nvPr/>
        </p:nvPicPr>
        <p:blipFill rotWithShape="1">
          <a:blip r:embed="rId5">
            <a:alphaModFix/>
          </a:blip>
          <a:srcRect b="0" l="3738" r="3747" t="9934"/>
          <a:stretch/>
        </p:blipFill>
        <p:spPr>
          <a:xfrm>
            <a:off x="4583141" y="1349875"/>
            <a:ext cx="1380745" cy="1843937"/>
          </a:xfrm>
          <a:prstGeom prst="rect">
            <a:avLst/>
          </a:prstGeom>
          <a:noFill/>
          <a:ln>
            <a:noFill/>
          </a:ln>
        </p:spPr>
      </p:pic>
      <p:pic>
        <p:nvPicPr>
          <p:cNvPr id="438" name="Google Shape;438;p57" title="Intelligence Officer - Jeroshi Mori.jpg"/>
          <p:cNvPicPr preferRelativeResize="0"/>
          <p:nvPr/>
        </p:nvPicPr>
        <p:blipFill rotWithShape="1">
          <a:blip r:embed="rId6">
            <a:alphaModFix/>
          </a:blip>
          <a:srcRect b="0" l="0" r="9821" t="9934"/>
          <a:stretch/>
        </p:blipFill>
        <p:spPr>
          <a:xfrm>
            <a:off x="3126021" y="1349875"/>
            <a:ext cx="1377815" cy="1843932"/>
          </a:xfrm>
          <a:prstGeom prst="rect">
            <a:avLst/>
          </a:prstGeom>
          <a:noFill/>
          <a:ln>
            <a:noFill/>
          </a:ln>
        </p:spPr>
      </p:pic>
      <p:pic>
        <p:nvPicPr>
          <p:cNvPr id="439" name="Google Shape;439;p57" title="Executive Officer - Bert Jim.jpg"/>
          <p:cNvPicPr preferRelativeResize="0"/>
          <p:nvPr/>
        </p:nvPicPr>
        <p:blipFill rotWithShape="1">
          <a:blip r:embed="rId7">
            <a:alphaModFix/>
          </a:blip>
          <a:srcRect b="0" l="9821" r="0" t="9934"/>
          <a:stretch/>
        </p:blipFill>
        <p:spPr>
          <a:xfrm>
            <a:off x="1668901" y="1349875"/>
            <a:ext cx="1377815" cy="1843932"/>
          </a:xfrm>
          <a:prstGeom prst="rect">
            <a:avLst/>
          </a:prstGeom>
          <a:noFill/>
          <a:ln>
            <a:noFill/>
          </a:ln>
        </p:spPr>
      </p:pic>
      <p:pic>
        <p:nvPicPr>
          <p:cNvPr id="440" name="Google Shape;440;p57" title="Corp Commander - Myles Mailing.jpg"/>
          <p:cNvPicPr preferRelativeResize="0"/>
          <p:nvPr/>
        </p:nvPicPr>
        <p:blipFill rotWithShape="1">
          <a:blip r:embed="rId8">
            <a:alphaModFix/>
          </a:blip>
          <a:srcRect b="21869" l="13187" r="8968" t="0"/>
          <a:stretch/>
        </p:blipFill>
        <p:spPr>
          <a:xfrm>
            <a:off x="211800" y="1349876"/>
            <a:ext cx="1377815" cy="1843932"/>
          </a:xfrm>
          <a:prstGeom prst="rect">
            <a:avLst/>
          </a:prstGeom>
          <a:noFill/>
          <a:ln>
            <a:noFill/>
          </a:ln>
        </p:spPr>
      </p:pic>
      <p:sp>
        <p:nvSpPr>
          <p:cNvPr id="441" name="Google Shape;441;p57"/>
          <p:cNvSpPr txBox="1"/>
          <p:nvPr/>
        </p:nvSpPr>
        <p:spPr>
          <a:xfrm>
            <a:off x="200625" y="3550281"/>
            <a:ext cx="1377900" cy="2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Corp. Commander</a:t>
            </a:r>
            <a:endParaRPr sz="1000">
              <a:solidFill>
                <a:schemeClr val="lt1"/>
              </a:solidFill>
              <a:latin typeface="Roboto"/>
              <a:ea typeface="Roboto"/>
              <a:cs typeface="Roboto"/>
              <a:sym typeface="Roboto"/>
            </a:endParaRPr>
          </a:p>
        </p:txBody>
      </p:sp>
      <p:sp>
        <p:nvSpPr>
          <p:cNvPr id="442" name="Google Shape;442;p57"/>
          <p:cNvSpPr txBox="1"/>
          <p:nvPr>
            <p:ph idx="1" type="subTitle"/>
          </p:nvPr>
        </p:nvSpPr>
        <p:spPr>
          <a:xfrm>
            <a:off x="189475" y="3343588"/>
            <a:ext cx="13779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Myles Mailing</a:t>
            </a:r>
            <a:endParaRPr/>
          </a:p>
        </p:txBody>
      </p:sp>
      <p:sp>
        <p:nvSpPr>
          <p:cNvPr id="443" name="Google Shape;443;p57"/>
          <p:cNvSpPr txBox="1"/>
          <p:nvPr/>
        </p:nvSpPr>
        <p:spPr>
          <a:xfrm>
            <a:off x="1674438" y="3550281"/>
            <a:ext cx="1377900" cy="2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Executive Officer</a:t>
            </a:r>
            <a:endParaRPr sz="1000">
              <a:solidFill>
                <a:schemeClr val="lt1"/>
              </a:solidFill>
              <a:latin typeface="Roboto"/>
              <a:ea typeface="Roboto"/>
              <a:cs typeface="Roboto"/>
              <a:sym typeface="Roboto"/>
            </a:endParaRPr>
          </a:p>
        </p:txBody>
      </p:sp>
      <p:sp>
        <p:nvSpPr>
          <p:cNvPr id="444" name="Google Shape;444;p57"/>
          <p:cNvSpPr txBox="1"/>
          <p:nvPr>
            <p:ph idx="1" type="subTitle"/>
          </p:nvPr>
        </p:nvSpPr>
        <p:spPr>
          <a:xfrm>
            <a:off x="1663288" y="3343588"/>
            <a:ext cx="13779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Bert Jim</a:t>
            </a:r>
            <a:endParaRPr/>
          </a:p>
        </p:txBody>
      </p:sp>
      <p:sp>
        <p:nvSpPr>
          <p:cNvPr id="445" name="Google Shape;445;p57"/>
          <p:cNvSpPr txBox="1"/>
          <p:nvPr/>
        </p:nvSpPr>
        <p:spPr>
          <a:xfrm>
            <a:off x="3137113" y="3550281"/>
            <a:ext cx="1377900" cy="2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Intelligence Officer</a:t>
            </a:r>
            <a:endParaRPr sz="1000">
              <a:solidFill>
                <a:schemeClr val="lt1"/>
              </a:solidFill>
              <a:latin typeface="Roboto"/>
              <a:ea typeface="Roboto"/>
              <a:cs typeface="Roboto"/>
              <a:sym typeface="Roboto"/>
            </a:endParaRPr>
          </a:p>
        </p:txBody>
      </p:sp>
      <p:sp>
        <p:nvSpPr>
          <p:cNvPr id="446" name="Google Shape;446;p57"/>
          <p:cNvSpPr txBox="1"/>
          <p:nvPr>
            <p:ph idx="1" type="subTitle"/>
          </p:nvPr>
        </p:nvSpPr>
        <p:spPr>
          <a:xfrm>
            <a:off x="3125963" y="3343588"/>
            <a:ext cx="13779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Jeroshi Mori</a:t>
            </a:r>
            <a:endParaRPr/>
          </a:p>
        </p:txBody>
      </p:sp>
      <p:sp>
        <p:nvSpPr>
          <p:cNvPr id="447" name="Google Shape;447;p57"/>
          <p:cNvSpPr txBox="1"/>
          <p:nvPr/>
        </p:nvSpPr>
        <p:spPr>
          <a:xfrm>
            <a:off x="4610938" y="3550281"/>
            <a:ext cx="1377900" cy="2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Logistic Officer</a:t>
            </a:r>
            <a:endParaRPr sz="1000">
              <a:solidFill>
                <a:schemeClr val="lt1"/>
              </a:solidFill>
              <a:latin typeface="Roboto"/>
              <a:ea typeface="Roboto"/>
              <a:cs typeface="Roboto"/>
              <a:sym typeface="Roboto"/>
            </a:endParaRPr>
          </a:p>
        </p:txBody>
      </p:sp>
      <p:sp>
        <p:nvSpPr>
          <p:cNvPr id="448" name="Google Shape;448;p57"/>
          <p:cNvSpPr txBox="1"/>
          <p:nvPr>
            <p:ph idx="1" type="subTitle"/>
          </p:nvPr>
        </p:nvSpPr>
        <p:spPr>
          <a:xfrm>
            <a:off x="4599788" y="3343588"/>
            <a:ext cx="13779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Danny Dose</a:t>
            </a:r>
            <a:endParaRPr/>
          </a:p>
        </p:txBody>
      </p:sp>
      <p:sp>
        <p:nvSpPr>
          <p:cNvPr id="449" name="Google Shape;449;p57"/>
          <p:cNvSpPr txBox="1"/>
          <p:nvPr/>
        </p:nvSpPr>
        <p:spPr>
          <a:xfrm>
            <a:off x="6079188" y="3550294"/>
            <a:ext cx="1377900" cy="2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Alpha Squad Leader</a:t>
            </a:r>
            <a:endParaRPr sz="1000">
              <a:solidFill>
                <a:schemeClr val="lt1"/>
              </a:solidFill>
              <a:latin typeface="Roboto"/>
              <a:ea typeface="Roboto"/>
              <a:cs typeface="Roboto"/>
              <a:sym typeface="Roboto"/>
            </a:endParaRPr>
          </a:p>
        </p:txBody>
      </p:sp>
      <p:sp>
        <p:nvSpPr>
          <p:cNvPr id="450" name="Google Shape;450;p57"/>
          <p:cNvSpPr txBox="1"/>
          <p:nvPr>
            <p:ph idx="1" type="subTitle"/>
          </p:nvPr>
        </p:nvSpPr>
        <p:spPr>
          <a:xfrm>
            <a:off x="6068038" y="3343600"/>
            <a:ext cx="13779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Linson Ramson</a:t>
            </a:r>
            <a:endParaRPr/>
          </a:p>
        </p:txBody>
      </p:sp>
      <p:sp>
        <p:nvSpPr>
          <p:cNvPr id="451" name="Google Shape;451;p57"/>
          <p:cNvSpPr txBox="1"/>
          <p:nvPr/>
        </p:nvSpPr>
        <p:spPr>
          <a:xfrm>
            <a:off x="7558588" y="3550294"/>
            <a:ext cx="1377900" cy="250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Bravo Squad Leader</a:t>
            </a:r>
            <a:endParaRPr sz="1000">
              <a:solidFill>
                <a:schemeClr val="lt1"/>
              </a:solidFill>
              <a:latin typeface="Roboto"/>
              <a:ea typeface="Roboto"/>
              <a:cs typeface="Roboto"/>
              <a:sym typeface="Roboto"/>
            </a:endParaRPr>
          </a:p>
        </p:txBody>
      </p:sp>
      <p:sp>
        <p:nvSpPr>
          <p:cNvPr id="452" name="Google Shape;452;p57"/>
          <p:cNvSpPr txBox="1"/>
          <p:nvPr>
            <p:ph idx="1" type="subTitle"/>
          </p:nvPr>
        </p:nvSpPr>
        <p:spPr>
          <a:xfrm>
            <a:off x="7547438" y="3343600"/>
            <a:ext cx="13779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Charles Ned</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456" name="Shape 456"/>
        <p:cNvGrpSpPr/>
        <p:nvPr/>
      </p:nvGrpSpPr>
      <p:grpSpPr>
        <a:xfrm>
          <a:off x="0" y="0"/>
          <a:ext cx="0" cy="0"/>
          <a:chOff x="0" y="0"/>
          <a:chExt cx="0" cy="0"/>
        </a:xfrm>
      </p:grpSpPr>
      <p:sp>
        <p:nvSpPr>
          <p:cNvPr id="457" name="Google Shape;457;p58"/>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458" name="Google Shape;458;p58"/>
          <p:cNvSpPr txBox="1"/>
          <p:nvPr>
            <p:ph type="title"/>
          </p:nvPr>
        </p:nvSpPr>
        <p:spPr>
          <a:xfrm>
            <a:off x="212450" y="177900"/>
            <a:ext cx="87873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FSM-FMI Campus (YFA/Lifeboat &amp; Rescue Boat)</a:t>
            </a:r>
            <a:endParaRPr/>
          </a:p>
        </p:txBody>
      </p:sp>
      <p:sp>
        <p:nvSpPr>
          <p:cNvPr id="459" name="Google Shape;459;p58"/>
          <p:cNvSpPr txBox="1"/>
          <p:nvPr/>
        </p:nvSpPr>
        <p:spPr>
          <a:xfrm>
            <a:off x="322075" y="2590225"/>
            <a:ext cx="6052500" cy="217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chemeClr val="lt1"/>
                </a:solidFill>
                <a:latin typeface="Roboto"/>
                <a:ea typeface="Roboto"/>
                <a:cs typeface="Roboto"/>
                <a:sym typeface="Roboto"/>
              </a:rPr>
              <a:t>Maintenance of Lifeboat and Rescue Boat</a:t>
            </a:r>
            <a:endParaRPr b="1" u="sng">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Regular inspection and servicing of safety equipment</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Ensuring boats meet operational and safety standards</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Hands on practice with maintenance procedures</a:t>
            </a:r>
            <a:endParaRPr>
              <a:solidFill>
                <a:schemeClr val="lt1"/>
              </a:solidFill>
              <a:latin typeface="Roboto"/>
              <a:ea typeface="Roboto"/>
              <a:cs typeface="Roboto"/>
              <a:sym typeface="Roboto"/>
            </a:endParaRPr>
          </a:p>
          <a:p>
            <a:pPr indent="0" lvl="0" marL="0" rtl="0" algn="l">
              <a:spcBef>
                <a:spcPts val="0"/>
              </a:spcBef>
              <a:spcAft>
                <a:spcPts val="0"/>
              </a:spcAft>
              <a:buNone/>
            </a:pPr>
            <a:r>
              <a:rPr b="1" lang="en" u="sng">
                <a:solidFill>
                  <a:schemeClr val="lt1"/>
                </a:solidFill>
                <a:latin typeface="Roboto"/>
                <a:ea typeface="Roboto"/>
                <a:cs typeface="Roboto"/>
                <a:sym typeface="Roboto"/>
              </a:rPr>
              <a:t>Training on Launching Boats</a:t>
            </a:r>
            <a:endParaRPr b="1" u="sng">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Step-by-step instruction</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Building confidence in real-life maritime scenarios</a:t>
            </a:r>
            <a:endParaRPr>
              <a:solidFill>
                <a:schemeClr val="lt1"/>
              </a:solidFill>
              <a:latin typeface="Roboto"/>
              <a:ea typeface="Roboto"/>
              <a:cs typeface="Roboto"/>
              <a:sym typeface="Roboto"/>
            </a:endParaRPr>
          </a:p>
        </p:txBody>
      </p:sp>
      <p:pic>
        <p:nvPicPr>
          <p:cNvPr id="460" name="Google Shape;460;p58"/>
          <p:cNvPicPr preferRelativeResize="0"/>
          <p:nvPr/>
        </p:nvPicPr>
        <p:blipFill>
          <a:blip r:embed="rId3">
            <a:alphaModFix/>
          </a:blip>
          <a:stretch>
            <a:fillRect/>
          </a:stretch>
        </p:blipFill>
        <p:spPr>
          <a:xfrm>
            <a:off x="152400" y="745800"/>
            <a:ext cx="3036877" cy="1709720"/>
          </a:xfrm>
          <a:prstGeom prst="rect">
            <a:avLst/>
          </a:prstGeom>
          <a:noFill/>
          <a:ln>
            <a:noFill/>
          </a:ln>
        </p:spPr>
      </p:pic>
      <p:pic>
        <p:nvPicPr>
          <p:cNvPr id="461" name="Google Shape;461;p58"/>
          <p:cNvPicPr preferRelativeResize="0"/>
          <p:nvPr/>
        </p:nvPicPr>
        <p:blipFill>
          <a:blip r:embed="rId4">
            <a:alphaModFix/>
          </a:blip>
          <a:stretch>
            <a:fillRect/>
          </a:stretch>
        </p:blipFill>
        <p:spPr>
          <a:xfrm>
            <a:off x="3337697" y="736950"/>
            <a:ext cx="3036867" cy="1709726"/>
          </a:xfrm>
          <a:prstGeom prst="rect">
            <a:avLst/>
          </a:prstGeom>
          <a:noFill/>
          <a:ln>
            <a:noFill/>
          </a:ln>
        </p:spPr>
      </p:pic>
      <p:pic>
        <p:nvPicPr>
          <p:cNvPr id="462" name="Google Shape;462;p58"/>
          <p:cNvPicPr preferRelativeResize="0"/>
          <p:nvPr/>
        </p:nvPicPr>
        <p:blipFill>
          <a:blip r:embed="rId5">
            <a:alphaModFix/>
          </a:blip>
          <a:stretch>
            <a:fillRect/>
          </a:stretch>
        </p:blipFill>
        <p:spPr>
          <a:xfrm>
            <a:off x="6510475" y="736950"/>
            <a:ext cx="2404925" cy="427172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466" name="Shape 466"/>
        <p:cNvGrpSpPr/>
        <p:nvPr/>
      </p:nvGrpSpPr>
      <p:grpSpPr>
        <a:xfrm>
          <a:off x="0" y="0"/>
          <a:ext cx="0" cy="0"/>
          <a:chOff x="0" y="0"/>
          <a:chExt cx="0" cy="0"/>
        </a:xfrm>
      </p:grpSpPr>
      <p:sp>
        <p:nvSpPr>
          <p:cNvPr id="467" name="Google Shape;467;p59"/>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468" name="Google Shape;468;p59"/>
          <p:cNvSpPr txBox="1"/>
          <p:nvPr>
            <p:ph type="title"/>
          </p:nvPr>
        </p:nvSpPr>
        <p:spPr>
          <a:xfrm>
            <a:off x="212450" y="177900"/>
            <a:ext cx="87873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FSM-FMI Campus (NORMA-Closing Ceremony)</a:t>
            </a:r>
            <a:endParaRPr/>
          </a:p>
        </p:txBody>
      </p:sp>
      <p:sp>
        <p:nvSpPr>
          <p:cNvPr id="469" name="Google Shape;469;p59"/>
          <p:cNvSpPr txBox="1"/>
          <p:nvPr/>
        </p:nvSpPr>
        <p:spPr>
          <a:xfrm>
            <a:off x="152400" y="2571750"/>
            <a:ext cx="8738700" cy="2170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u="sng">
                <a:solidFill>
                  <a:schemeClr val="lt1"/>
                </a:solidFill>
                <a:latin typeface="Roboto"/>
                <a:ea typeface="Roboto"/>
                <a:cs typeface="Roboto"/>
                <a:sym typeface="Roboto"/>
              </a:rPr>
              <a:t>FSM-FMI Cadets Participation</a:t>
            </a:r>
            <a:endParaRPr b="1" u="sng">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Witnessed a milestone ceremony hosted by NORMA</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Event held at FSM-FMI campus highlighting maritime achievements.</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Cadets exposure to professional standards.</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Strengthened awareness of career pathways in maritime fields.</a:t>
            </a:r>
            <a:endParaRPr>
              <a:solidFill>
                <a:schemeClr val="lt1"/>
              </a:solidFill>
              <a:latin typeface="Roboto"/>
              <a:ea typeface="Roboto"/>
              <a:cs typeface="Roboto"/>
              <a:sym typeface="Roboto"/>
            </a:endParaRPr>
          </a:p>
          <a:p>
            <a:pPr indent="0" lvl="0" marL="457200" rtl="0" algn="l">
              <a:spcBef>
                <a:spcPts val="0"/>
              </a:spcBef>
              <a:spcAft>
                <a:spcPts val="0"/>
              </a:spcAft>
              <a:buNone/>
            </a:pPr>
            <a:r>
              <a:t/>
            </a:r>
            <a:endParaRPr>
              <a:solidFill>
                <a:schemeClr val="lt1"/>
              </a:solidFill>
              <a:latin typeface="Roboto"/>
              <a:ea typeface="Roboto"/>
              <a:cs typeface="Roboto"/>
              <a:sym typeface="Roboto"/>
            </a:endParaRPr>
          </a:p>
        </p:txBody>
      </p:sp>
      <p:pic>
        <p:nvPicPr>
          <p:cNvPr id="470" name="Google Shape;470;p59"/>
          <p:cNvPicPr preferRelativeResize="0"/>
          <p:nvPr/>
        </p:nvPicPr>
        <p:blipFill>
          <a:blip r:embed="rId3">
            <a:alphaModFix/>
          </a:blip>
          <a:stretch>
            <a:fillRect/>
          </a:stretch>
        </p:blipFill>
        <p:spPr>
          <a:xfrm>
            <a:off x="212450" y="676050"/>
            <a:ext cx="3218688" cy="1811662"/>
          </a:xfrm>
          <a:prstGeom prst="rect">
            <a:avLst/>
          </a:prstGeom>
          <a:noFill/>
          <a:ln>
            <a:noFill/>
          </a:ln>
        </p:spPr>
      </p:pic>
      <p:pic>
        <p:nvPicPr>
          <p:cNvPr id="471" name="Google Shape;471;p59"/>
          <p:cNvPicPr preferRelativeResize="0"/>
          <p:nvPr/>
        </p:nvPicPr>
        <p:blipFill>
          <a:blip r:embed="rId4">
            <a:alphaModFix/>
          </a:blip>
          <a:stretch>
            <a:fillRect/>
          </a:stretch>
        </p:blipFill>
        <p:spPr>
          <a:xfrm>
            <a:off x="5742800" y="676050"/>
            <a:ext cx="3223200" cy="1813050"/>
          </a:xfrm>
          <a:prstGeom prst="rect">
            <a:avLst/>
          </a:prstGeom>
          <a:noFill/>
          <a:ln>
            <a:noFill/>
          </a:ln>
        </p:spPr>
      </p:pic>
      <p:pic>
        <p:nvPicPr>
          <p:cNvPr id="472" name="Google Shape;472;p59"/>
          <p:cNvPicPr preferRelativeResize="0"/>
          <p:nvPr/>
        </p:nvPicPr>
        <p:blipFill>
          <a:blip r:embed="rId5">
            <a:alphaModFix/>
          </a:blip>
          <a:stretch>
            <a:fillRect/>
          </a:stretch>
        </p:blipFill>
        <p:spPr>
          <a:xfrm>
            <a:off x="2996750" y="681338"/>
            <a:ext cx="3218688" cy="1802466"/>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cxnSp>
        <p:nvCxnSpPr>
          <p:cNvPr id="477" name="Google Shape;477;p60"/>
          <p:cNvCxnSpPr/>
          <p:nvPr/>
        </p:nvCxnSpPr>
        <p:spPr>
          <a:xfrm>
            <a:off x="22860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478" name="Google Shape;478;p60"/>
          <p:cNvCxnSpPr/>
          <p:nvPr/>
        </p:nvCxnSpPr>
        <p:spPr>
          <a:xfrm>
            <a:off x="2481275"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479" name="Google Shape;479;p60"/>
          <p:cNvCxnSpPr/>
          <p:nvPr/>
        </p:nvCxnSpPr>
        <p:spPr>
          <a:xfrm>
            <a:off x="473395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480" name="Google Shape;480;p60"/>
          <p:cNvCxnSpPr/>
          <p:nvPr/>
        </p:nvCxnSpPr>
        <p:spPr>
          <a:xfrm>
            <a:off x="6986625" y="4912325"/>
            <a:ext cx="1928700" cy="0"/>
          </a:xfrm>
          <a:prstGeom prst="straightConnector1">
            <a:avLst/>
          </a:prstGeom>
          <a:noFill/>
          <a:ln cap="flat" cmpd="sng" w="9525">
            <a:solidFill>
              <a:schemeClr val="accent4"/>
            </a:solidFill>
            <a:prstDash val="solid"/>
            <a:round/>
            <a:headEnd len="med" w="med" type="none"/>
            <a:tailEnd len="med" w="med" type="none"/>
          </a:ln>
        </p:spPr>
      </p:cxnSp>
      <p:sp>
        <p:nvSpPr>
          <p:cNvPr id="481" name="Google Shape;481;p60"/>
          <p:cNvSpPr txBox="1"/>
          <p:nvPr>
            <p:ph type="title"/>
          </p:nvPr>
        </p:nvSpPr>
        <p:spPr>
          <a:xfrm>
            <a:off x="211803" y="143175"/>
            <a:ext cx="87036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CHUUK CAMPUS SBA</a:t>
            </a:r>
            <a:endParaRPr/>
          </a:p>
        </p:txBody>
      </p:sp>
      <p:pic>
        <p:nvPicPr>
          <p:cNvPr id="482" name="Google Shape;482;p60"/>
          <p:cNvPicPr preferRelativeResize="0"/>
          <p:nvPr/>
        </p:nvPicPr>
        <p:blipFill rotWithShape="1">
          <a:blip r:embed="rId3">
            <a:alphaModFix/>
          </a:blip>
          <a:srcRect b="41486" l="6445" r="75819" t="30462"/>
          <a:stretch/>
        </p:blipFill>
        <p:spPr>
          <a:xfrm>
            <a:off x="345993" y="1253938"/>
            <a:ext cx="1728225" cy="2121400"/>
          </a:xfrm>
          <a:prstGeom prst="rect">
            <a:avLst/>
          </a:prstGeom>
          <a:noFill/>
          <a:ln>
            <a:noFill/>
          </a:ln>
        </p:spPr>
      </p:pic>
      <p:pic>
        <p:nvPicPr>
          <p:cNvPr id="483" name="Google Shape;483;p60"/>
          <p:cNvPicPr preferRelativeResize="0"/>
          <p:nvPr/>
        </p:nvPicPr>
        <p:blipFill rotWithShape="1">
          <a:blip r:embed="rId3">
            <a:alphaModFix/>
          </a:blip>
          <a:srcRect b="41930" l="28921" r="53343" t="30908"/>
          <a:stretch/>
        </p:blipFill>
        <p:spPr>
          <a:xfrm>
            <a:off x="2584140" y="1279650"/>
            <a:ext cx="1728200" cy="2121400"/>
          </a:xfrm>
          <a:prstGeom prst="rect">
            <a:avLst/>
          </a:prstGeom>
          <a:noFill/>
          <a:ln>
            <a:noFill/>
          </a:ln>
        </p:spPr>
      </p:pic>
      <p:pic>
        <p:nvPicPr>
          <p:cNvPr id="484" name="Google Shape;484;p60"/>
          <p:cNvPicPr preferRelativeResize="0"/>
          <p:nvPr/>
        </p:nvPicPr>
        <p:blipFill rotWithShape="1">
          <a:blip r:embed="rId3">
            <a:alphaModFix/>
          </a:blip>
          <a:srcRect b="38471" l="51517" r="30748" t="30205"/>
          <a:stretch/>
        </p:blipFill>
        <p:spPr>
          <a:xfrm>
            <a:off x="4811103" y="1279650"/>
            <a:ext cx="1728215" cy="2121408"/>
          </a:xfrm>
          <a:prstGeom prst="rect">
            <a:avLst/>
          </a:prstGeom>
          <a:noFill/>
          <a:ln>
            <a:noFill/>
          </a:ln>
        </p:spPr>
      </p:pic>
      <p:pic>
        <p:nvPicPr>
          <p:cNvPr id="485" name="Google Shape;485;p60"/>
          <p:cNvPicPr preferRelativeResize="0"/>
          <p:nvPr/>
        </p:nvPicPr>
        <p:blipFill rotWithShape="1">
          <a:blip r:embed="rId3">
            <a:alphaModFix/>
          </a:blip>
          <a:srcRect b="47135" l="76343" r="7788" t="31204"/>
          <a:stretch/>
        </p:blipFill>
        <p:spPr>
          <a:xfrm>
            <a:off x="7048290" y="1303963"/>
            <a:ext cx="1728200" cy="2072775"/>
          </a:xfrm>
          <a:prstGeom prst="rect">
            <a:avLst/>
          </a:prstGeom>
          <a:noFill/>
          <a:ln>
            <a:noFill/>
          </a:ln>
        </p:spPr>
      </p:pic>
      <p:sp>
        <p:nvSpPr>
          <p:cNvPr id="486" name="Google Shape;486;p60"/>
          <p:cNvSpPr txBox="1"/>
          <p:nvPr/>
        </p:nvSpPr>
        <p:spPr>
          <a:xfrm>
            <a:off x="432645" y="3450615"/>
            <a:ext cx="15549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2"/>
                </a:solidFill>
                <a:latin typeface="Space Grotesk Medium"/>
                <a:ea typeface="Space Grotesk Medium"/>
                <a:cs typeface="Space Grotesk Medium"/>
                <a:sym typeface="Space Grotesk Medium"/>
              </a:rPr>
              <a:t>David Walle</a:t>
            </a:r>
            <a:endParaRPr sz="1300">
              <a:solidFill>
                <a:schemeClr val="accent2"/>
              </a:solidFill>
              <a:latin typeface="Space Grotesk Medium"/>
              <a:ea typeface="Space Grotesk Medium"/>
              <a:cs typeface="Space Grotesk Medium"/>
              <a:sym typeface="Space Grotesk Medium"/>
            </a:endParaRPr>
          </a:p>
        </p:txBody>
      </p:sp>
      <p:sp>
        <p:nvSpPr>
          <p:cNvPr id="487" name="Google Shape;487;p60"/>
          <p:cNvSpPr txBox="1"/>
          <p:nvPr/>
        </p:nvSpPr>
        <p:spPr>
          <a:xfrm>
            <a:off x="466833" y="3677782"/>
            <a:ext cx="14865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President</a:t>
            </a:r>
            <a:endParaRPr sz="1000">
              <a:solidFill>
                <a:schemeClr val="lt1"/>
              </a:solidFill>
              <a:latin typeface="Roboto"/>
              <a:ea typeface="Roboto"/>
              <a:cs typeface="Roboto"/>
              <a:sym typeface="Roboto"/>
            </a:endParaRPr>
          </a:p>
        </p:txBody>
      </p:sp>
      <p:sp>
        <p:nvSpPr>
          <p:cNvPr id="488" name="Google Shape;488;p60"/>
          <p:cNvSpPr txBox="1"/>
          <p:nvPr/>
        </p:nvSpPr>
        <p:spPr>
          <a:xfrm>
            <a:off x="2757445" y="3476332"/>
            <a:ext cx="15549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2"/>
                </a:solidFill>
                <a:latin typeface="Space Grotesk Medium"/>
                <a:ea typeface="Space Grotesk Medium"/>
                <a:cs typeface="Space Grotesk Medium"/>
                <a:sym typeface="Space Grotesk Medium"/>
              </a:rPr>
              <a:t>Alissa Sandiago</a:t>
            </a:r>
            <a:endParaRPr sz="1300">
              <a:solidFill>
                <a:schemeClr val="accent2"/>
              </a:solidFill>
              <a:latin typeface="Space Grotesk Medium"/>
              <a:ea typeface="Space Grotesk Medium"/>
              <a:cs typeface="Space Grotesk Medium"/>
              <a:sym typeface="Space Grotesk Medium"/>
            </a:endParaRPr>
          </a:p>
        </p:txBody>
      </p:sp>
      <p:sp>
        <p:nvSpPr>
          <p:cNvPr id="489" name="Google Shape;489;p60"/>
          <p:cNvSpPr txBox="1"/>
          <p:nvPr/>
        </p:nvSpPr>
        <p:spPr>
          <a:xfrm>
            <a:off x="2833307" y="3697470"/>
            <a:ext cx="13788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Vice President</a:t>
            </a:r>
            <a:endParaRPr sz="1000">
              <a:solidFill>
                <a:schemeClr val="lt1"/>
              </a:solidFill>
              <a:latin typeface="Roboto"/>
              <a:ea typeface="Roboto"/>
              <a:cs typeface="Roboto"/>
              <a:sym typeface="Roboto"/>
            </a:endParaRPr>
          </a:p>
        </p:txBody>
      </p:sp>
      <p:sp>
        <p:nvSpPr>
          <p:cNvPr id="490" name="Google Shape;490;p60"/>
          <p:cNvSpPr txBox="1"/>
          <p:nvPr/>
        </p:nvSpPr>
        <p:spPr>
          <a:xfrm>
            <a:off x="4953658" y="3450615"/>
            <a:ext cx="14865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2"/>
                </a:solidFill>
                <a:latin typeface="Space Grotesk Medium"/>
                <a:ea typeface="Space Grotesk Medium"/>
                <a:cs typeface="Space Grotesk Medium"/>
                <a:sym typeface="Space Grotesk Medium"/>
              </a:rPr>
              <a:t>Deshawn Ka</a:t>
            </a:r>
            <a:endParaRPr sz="1300">
              <a:solidFill>
                <a:schemeClr val="accent2"/>
              </a:solidFill>
              <a:latin typeface="Space Grotesk Medium"/>
              <a:ea typeface="Space Grotesk Medium"/>
              <a:cs typeface="Space Grotesk Medium"/>
              <a:sym typeface="Space Grotesk Medium"/>
            </a:endParaRPr>
          </a:p>
        </p:txBody>
      </p:sp>
      <p:sp>
        <p:nvSpPr>
          <p:cNvPr id="491" name="Google Shape;491;p60"/>
          <p:cNvSpPr txBox="1"/>
          <p:nvPr/>
        </p:nvSpPr>
        <p:spPr>
          <a:xfrm>
            <a:off x="4953708" y="3688898"/>
            <a:ext cx="14865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Secretary</a:t>
            </a:r>
            <a:endParaRPr sz="1000">
              <a:solidFill>
                <a:schemeClr val="lt1"/>
              </a:solidFill>
              <a:latin typeface="Roboto"/>
              <a:ea typeface="Roboto"/>
              <a:cs typeface="Roboto"/>
              <a:sym typeface="Roboto"/>
            </a:endParaRPr>
          </a:p>
        </p:txBody>
      </p:sp>
      <p:sp>
        <p:nvSpPr>
          <p:cNvPr id="492" name="Google Shape;492;p60"/>
          <p:cNvSpPr txBox="1"/>
          <p:nvPr/>
        </p:nvSpPr>
        <p:spPr>
          <a:xfrm>
            <a:off x="7169980" y="3476332"/>
            <a:ext cx="1486500" cy="2544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2"/>
                </a:solidFill>
                <a:latin typeface="Space Grotesk Medium"/>
                <a:ea typeface="Space Grotesk Medium"/>
                <a:cs typeface="Space Grotesk Medium"/>
                <a:sym typeface="Space Grotesk Medium"/>
              </a:rPr>
              <a:t>Noel Ratimang</a:t>
            </a:r>
            <a:endParaRPr sz="1300">
              <a:solidFill>
                <a:schemeClr val="accent2"/>
              </a:solidFill>
              <a:latin typeface="Space Grotesk Medium"/>
              <a:ea typeface="Space Grotesk Medium"/>
              <a:cs typeface="Space Grotesk Medium"/>
              <a:sym typeface="Space Grotesk Medium"/>
            </a:endParaRPr>
          </a:p>
        </p:txBody>
      </p:sp>
      <p:sp>
        <p:nvSpPr>
          <p:cNvPr id="493" name="Google Shape;493;p60"/>
          <p:cNvSpPr txBox="1"/>
          <p:nvPr/>
        </p:nvSpPr>
        <p:spPr>
          <a:xfrm>
            <a:off x="7267780" y="3679298"/>
            <a:ext cx="1290900" cy="351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Treasurer</a:t>
            </a:r>
            <a:endParaRPr sz="1000">
              <a:solidFill>
                <a:schemeClr val="lt1"/>
              </a:solidFill>
              <a:latin typeface="Roboto"/>
              <a:ea typeface="Roboto"/>
              <a:cs typeface="Roboto"/>
              <a:sym typeface="Roboto"/>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497" name="Shape 497"/>
        <p:cNvGrpSpPr/>
        <p:nvPr/>
      </p:nvGrpSpPr>
      <p:grpSpPr>
        <a:xfrm>
          <a:off x="0" y="0"/>
          <a:ext cx="0" cy="0"/>
          <a:chOff x="0" y="0"/>
          <a:chExt cx="0" cy="0"/>
        </a:xfrm>
      </p:grpSpPr>
      <p:sp>
        <p:nvSpPr>
          <p:cNvPr id="498" name="Google Shape;498;p61"/>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499" name="Google Shape;499;p61"/>
          <p:cNvSpPr txBox="1"/>
          <p:nvPr>
            <p:ph type="title"/>
          </p:nvPr>
        </p:nvSpPr>
        <p:spPr>
          <a:xfrm>
            <a:off x="212450" y="177900"/>
            <a:ext cx="86787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Chuuk Campus Activities (General Clean-Up)</a:t>
            </a:r>
            <a:endParaRPr/>
          </a:p>
        </p:txBody>
      </p:sp>
      <p:pic>
        <p:nvPicPr>
          <p:cNvPr id="500" name="Google Shape;500;p61" title="512.jpg"/>
          <p:cNvPicPr preferRelativeResize="0"/>
          <p:nvPr/>
        </p:nvPicPr>
        <p:blipFill>
          <a:blip r:embed="rId3">
            <a:alphaModFix/>
          </a:blip>
          <a:stretch>
            <a:fillRect/>
          </a:stretch>
        </p:blipFill>
        <p:spPr>
          <a:xfrm>
            <a:off x="2206876" y="822231"/>
            <a:ext cx="1299617" cy="1720591"/>
          </a:xfrm>
          <a:prstGeom prst="rect">
            <a:avLst/>
          </a:prstGeom>
          <a:noFill/>
          <a:ln>
            <a:noFill/>
          </a:ln>
        </p:spPr>
      </p:pic>
      <p:pic>
        <p:nvPicPr>
          <p:cNvPr id="501" name="Google Shape;501;p61" title="510.jpg"/>
          <p:cNvPicPr preferRelativeResize="0"/>
          <p:nvPr/>
        </p:nvPicPr>
        <p:blipFill>
          <a:blip r:embed="rId4">
            <a:alphaModFix/>
          </a:blip>
          <a:stretch>
            <a:fillRect/>
          </a:stretch>
        </p:blipFill>
        <p:spPr>
          <a:xfrm>
            <a:off x="3553360" y="822231"/>
            <a:ext cx="1299617" cy="1720591"/>
          </a:xfrm>
          <a:prstGeom prst="rect">
            <a:avLst/>
          </a:prstGeom>
          <a:noFill/>
          <a:ln>
            <a:noFill/>
          </a:ln>
        </p:spPr>
      </p:pic>
      <p:pic>
        <p:nvPicPr>
          <p:cNvPr id="502" name="Google Shape;502;p61" title="509.jpg"/>
          <p:cNvPicPr preferRelativeResize="0"/>
          <p:nvPr/>
        </p:nvPicPr>
        <p:blipFill rotWithShape="1">
          <a:blip r:embed="rId5">
            <a:alphaModFix/>
          </a:blip>
          <a:srcRect b="0" l="0" r="0" t="13240"/>
          <a:stretch/>
        </p:blipFill>
        <p:spPr>
          <a:xfrm>
            <a:off x="3552611" y="2590592"/>
            <a:ext cx="2662917" cy="1720577"/>
          </a:xfrm>
          <a:prstGeom prst="rect">
            <a:avLst/>
          </a:prstGeom>
          <a:noFill/>
          <a:ln>
            <a:noFill/>
          </a:ln>
        </p:spPr>
      </p:pic>
      <p:pic>
        <p:nvPicPr>
          <p:cNvPr id="503" name="Google Shape;503;p61" title="516.jpg"/>
          <p:cNvPicPr preferRelativeResize="0"/>
          <p:nvPr/>
        </p:nvPicPr>
        <p:blipFill>
          <a:blip r:embed="rId6">
            <a:alphaModFix/>
          </a:blip>
          <a:stretch>
            <a:fillRect/>
          </a:stretch>
        </p:blipFill>
        <p:spPr>
          <a:xfrm>
            <a:off x="7608113" y="822212"/>
            <a:ext cx="1299617" cy="1720617"/>
          </a:xfrm>
          <a:prstGeom prst="rect">
            <a:avLst/>
          </a:prstGeom>
          <a:noFill/>
          <a:ln>
            <a:noFill/>
          </a:ln>
        </p:spPr>
      </p:pic>
      <p:pic>
        <p:nvPicPr>
          <p:cNvPr id="504" name="Google Shape;504;p61" title="507.jpg"/>
          <p:cNvPicPr preferRelativeResize="0"/>
          <p:nvPr/>
        </p:nvPicPr>
        <p:blipFill>
          <a:blip r:embed="rId7">
            <a:alphaModFix/>
          </a:blip>
          <a:stretch>
            <a:fillRect/>
          </a:stretch>
        </p:blipFill>
        <p:spPr>
          <a:xfrm>
            <a:off x="2206875" y="2582909"/>
            <a:ext cx="1299617" cy="1720617"/>
          </a:xfrm>
          <a:prstGeom prst="rect">
            <a:avLst/>
          </a:prstGeom>
          <a:noFill/>
          <a:ln>
            <a:noFill/>
          </a:ln>
        </p:spPr>
      </p:pic>
      <p:pic>
        <p:nvPicPr>
          <p:cNvPr id="505" name="Google Shape;505;p61" title="513.jpg"/>
          <p:cNvPicPr preferRelativeResize="0"/>
          <p:nvPr/>
        </p:nvPicPr>
        <p:blipFill>
          <a:blip r:embed="rId8">
            <a:alphaModFix/>
          </a:blip>
          <a:stretch>
            <a:fillRect/>
          </a:stretch>
        </p:blipFill>
        <p:spPr>
          <a:xfrm>
            <a:off x="6261638" y="822213"/>
            <a:ext cx="1299617" cy="1720591"/>
          </a:xfrm>
          <a:prstGeom prst="rect">
            <a:avLst/>
          </a:prstGeom>
          <a:noFill/>
          <a:ln>
            <a:noFill/>
          </a:ln>
        </p:spPr>
      </p:pic>
      <p:pic>
        <p:nvPicPr>
          <p:cNvPr id="506" name="Google Shape;506;p61" title="517.jpg"/>
          <p:cNvPicPr preferRelativeResize="0"/>
          <p:nvPr/>
        </p:nvPicPr>
        <p:blipFill>
          <a:blip r:embed="rId9">
            <a:alphaModFix/>
          </a:blip>
          <a:stretch>
            <a:fillRect/>
          </a:stretch>
        </p:blipFill>
        <p:spPr>
          <a:xfrm>
            <a:off x="4907496" y="822224"/>
            <a:ext cx="1299617" cy="1720591"/>
          </a:xfrm>
          <a:prstGeom prst="rect">
            <a:avLst/>
          </a:prstGeom>
          <a:noFill/>
          <a:ln>
            <a:noFill/>
          </a:ln>
        </p:spPr>
      </p:pic>
      <p:pic>
        <p:nvPicPr>
          <p:cNvPr id="507" name="Google Shape;507;p61" title="514.jpg"/>
          <p:cNvPicPr preferRelativeResize="0"/>
          <p:nvPr/>
        </p:nvPicPr>
        <p:blipFill>
          <a:blip r:embed="rId10">
            <a:alphaModFix/>
          </a:blip>
          <a:stretch>
            <a:fillRect/>
          </a:stretch>
        </p:blipFill>
        <p:spPr>
          <a:xfrm>
            <a:off x="7615781" y="2600672"/>
            <a:ext cx="1299617" cy="1720617"/>
          </a:xfrm>
          <a:prstGeom prst="rect">
            <a:avLst/>
          </a:prstGeom>
          <a:noFill/>
          <a:ln>
            <a:noFill/>
          </a:ln>
        </p:spPr>
      </p:pic>
      <p:pic>
        <p:nvPicPr>
          <p:cNvPr id="508" name="Google Shape;508;p61" title="515.jpg"/>
          <p:cNvPicPr preferRelativeResize="0"/>
          <p:nvPr/>
        </p:nvPicPr>
        <p:blipFill>
          <a:blip r:embed="rId11">
            <a:alphaModFix/>
          </a:blip>
          <a:stretch>
            <a:fillRect/>
          </a:stretch>
        </p:blipFill>
        <p:spPr>
          <a:xfrm>
            <a:off x="6261637" y="2600672"/>
            <a:ext cx="1299617" cy="1720617"/>
          </a:xfrm>
          <a:prstGeom prst="rect">
            <a:avLst/>
          </a:prstGeom>
          <a:noFill/>
          <a:ln>
            <a:noFill/>
          </a:ln>
        </p:spPr>
      </p:pic>
      <p:sp>
        <p:nvSpPr>
          <p:cNvPr id="509" name="Google Shape;509;p61"/>
          <p:cNvSpPr txBox="1"/>
          <p:nvPr/>
        </p:nvSpPr>
        <p:spPr>
          <a:xfrm>
            <a:off x="212450" y="1216500"/>
            <a:ext cx="1794300" cy="1720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After the typhoon, the students at the Chuuk campus help the community to clean </a:t>
            </a:r>
            <a:r>
              <a:rPr lang="en">
                <a:solidFill>
                  <a:schemeClr val="lt1"/>
                </a:solidFill>
                <a:latin typeface="Roboto"/>
                <a:ea typeface="Roboto"/>
                <a:cs typeface="Roboto"/>
                <a:sym typeface="Roboto"/>
              </a:rPr>
              <a:t>around the campus.</a:t>
            </a:r>
            <a:endParaRPr>
              <a:solidFill>
                <a:schemeClr val="lt1"/>
              </a:solidFill>
              <a:latin typeface="Roboto"/>
              <a:ea typeface="Roboto"/>
              <a:cs typeface="Roboto"/>
              <a:sym typeface="Roboto"/>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3" name="Shape 513"/>
        <p:cNvGrpSpPr/>
        <p:nvPr/>
      </p:nvGrpSpPr>
      <p:grpSpPr>
        <a:xfrm>
          <a:off x="0" y="0"/>
          <a:ext cx="0" cy="0"/>
          <a:chOff x="0" y="0"/>
          <a:chExt cx="0" cy="0"/>
        </a:xfrm>
      </p:grpSpPr>
      <p:sp>
        <p:nvSpPr>
          <p:cNvPr id="514" name="Google Shape;514;p62"/>
          <p:cNvSpPr txBox="1"/>
          <p:nvPr>
            <p:ph type="title"/>
          </p:nvPr>
        </p:nvSpPr>
        <p:spPr>
          <a:xfrm>
            <a:off x="211803" y="143175"/>
            <a:ext cx="86892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POHNPEI CAMPUS/CTEC SBA</a:t>
            </a:r>
            <a:endParaRPr/>
          </a:p>
        </p:txBody>
      </p:sp>
      <p:pic>
        <p:nvPicPr>
          <p:cNvPr id="515" name="Google Shape;515;p62"/>
          <p:cNvPicPr preferRelativeResize="0"/>
          <p:nvPr/>
        </p:nvPicPr>
        <p:blipFill rotWithShape="1">
          <a:blip r:embed="rId3">
            <a:alphaModFix/>
          </a:blip>
          <a:srcRect b="0" l="21743" r="19651" t="0"/>
          <a:stretch/>
        </p:blipFill>
        <p:spPr>
          <a:xfrm>
            <a:off x="328257" y="1306325"/>
            <a:ext cx="1728216" cy="2125706"/>
          </a:xfrm>
          <a:prstGeom prst="rect">
            <a:avLst/>
          </a:prstGeom>
          <a:noFill/>
          <a:ln>
            <a:noFill/>
          </a:ln>
        </p:spPr>
      </p:pic>
      <p:pic>
        <p:nvPicPr>
          <p:cNvPr id="516" name="Google Shape;516;p62"/>
          <p:cNvPicPr preferRelativeResize="0"/>
          <p:nvPr/>
        </p:nvPicPr>
        <p:blipFill rotWithShape="1">
          <a:blip r:embed="rId4">
            <a:alphaModFix/>
          </a:blip>
          <a:srcRect b="0" l="0" r="0" t="5339"/>
          <a:stretch/>
        </p:blipFill>
        <p:spPr>
          <a:xfrm>
            <a:off x="2571365" y="1279325"/>
            <a:ext cx="1728216" cy="2125705"/>
          </a:xfrm>
          <a:prstGeom prst="rect">
            <a:avLst/>
          </a:prstGeom>
          <a:noFill/>
          <a:ln>
            <a:noFill/>
          </a:ln>
        </p:spPr>
      </p:pic>
      <p:pic>
        <p:nvPicPr>
          <p:cNvPr id="517" name="Google Shape;517;p62"/>
          <p:cNvPicPr preferRelativeResize="0"/>
          <p:nvPr/>
        </p:nvPicPr>
        <p:blipFill rotWithShape="1">
          <a:blip r:embed="rId5">
            <a:alphaModFix/>
          </a:blip>
          <a:srcRect b="10016" l="0" r="0" t="12217"/>
          <a:stretch/>
        </p:blipFill>
        <p:spPr>
          <a:xfrm>
            <a:off x="4807531" y="1279325"/>
            <a:ext cx="1728216" cy="2123237"/>
          </a:xfrm>
          <a:prstGeom prst="rect">
            <a:avLst/>
          </a:prstGeom>
          <a:noFill/>
          <a:ln>
            <a:noFill/>
          </a:ln>
        </p:spPr>
      </p:pic>
      <p:pic>
        <p:nvPicPr>
          <p:cNvPr id="518" name="Google Shape;518;p62"/>
          <p:cNvPicPr preferRelativeResize="0"/>
          <p:nvPr/>
        </p:nvPicPr>
        <p:blipFill rotWithShape="1">
          <a:blip r:embed="rId6">
            <a:alphaModFix/>
          </a:blip>
          <a:srcRect b="15806" l="7169" r="14992" t="5910"/>
          <a:stretch/>
        </p:blipFill>
        <p:spPr>
          <a:xfrm>
            <a:off x="7068764" y="1279325"/>
            <a:ext cx="1728216" cy="2123237"/>
          </a:xfrm>
          <a:prstGeom prst="rect">
            <a:avLst/>
          </a:prstGeom>
          <a:noFill/>
          <a:ln>
            <a:noFill/>
          </a:ln>
        </p:spPr>
      </p:pic>
      <p:sp>
        <p:nvSpPr>
          <p:cNvPr id="519" name="Google Shape;519;p62"/>
          <p:cNvSpPr txBox="1"/>
          <p:nvPr/>
        </p:nvSpPr>
        <p:spPr>
          <a:xfrm>
            <a:off x="403226" y="3681475"/>
            <a:ext cx="1570200" cy="18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President</a:t>
            </a:r>
            <a:endParaRPr sz="1000">
              <a:solidFill>
                <a:schemeClr val="lt1"/>
              </a:solidFill>
              <a:latin typeface="Roboto"/>
              <a:ea typeface="Roboto"/>
              <a:cs typeface="Roboto"/>
              <a:sym typeface="Roboto"/>
            </a:endParaRPr>
          </a:p>
        </p:txBody>
      </p:sp>
      <p:sp>
        <p:nvSpPr>
          <p:cNvPr id="520" name="Google Shape;520;p62"/>
          <p:cNvSpPr txBox="1"/>
          <p:nvPr>
            <p:ph idx="1" type="subTitle"/>
          </p:nvPr>
        </p:nvSpPr>
        <p:spPr>
          <a:xfrm>
            <a:off x="389251" y="3431275"/>
            <a:ext cx="15984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Amayalynn Shoniber</a:t>
            </a:r>
            <a:endParaRPr/>
          </a:p>
        </p:txBody>
      </p:sp>
      <p:sp>
        <p:nvSpPr>
          <p:cNvPr id="521" name="Google Shape;521;p62"/>
          <p:cNvSpPr txBox="1"/>
          <p:nvPr/>
        </p:nvSpPr>
        <p:spPr>
          <a:xfrm>
            <a:off x="2683913" y="3681475"/>
            <a:ext cx="1570200" cy="18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Vice President</a:t>
            </a:r>
            <a:endParaRPr sz="1000">
              <a:solidFill>
                <a:schemeClr val="lt1"/>
              </a:solidFill>
              <a:latin typeface="Roboto"/>
              <a:ea typeface="Roboto"/>
              <a:cs typeface="Roboto"/>
              <a:sym typeface="Roboto"/>
            </a:endParaRPr>
          </a:p>
        </p:txBody>
      </p:sp>
      <p:sp>
        <p:nvSpPr>
          <p:cNvPr id="522" name="Google Shape;522;p62"/>
          <p:cNvSpPr txBox="1"/>
          <p:nvPr>
            <p:ph idx="1" type="subTitle"/>
          </p:nvPr>
        </p:nvSpPr>
        <p:spPr>
          <a:xfrm>
            <a:off x="2669937" y="3431275"/>
            <a:ext cx="15984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Iberson Barnabas</a:t>
            </a:r>
            <a:endParaRPr/>
          </a:p>
        </p:txBody>
      </p:sp>
      <p:sp>
        <p:nvSpPr>
          <p:cNvPr id="523" name="Google Shape;523;p62"/>
          <p:cNvSpPr txBox="1"/>
          <p:nvPr/>
        </p:nvSpPr>
        <p:spPr>
          <a:xfrm>
            <a:off x="4874558" y="3681475"/>
            <a:ext cx="1570200" cy="18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Secretary</a:t>
            </a:r>
            <a:endParaRPr sz="1000">
              <a:solidFill>
                <a:schemeClr val="lt1"/>
              </a:solidFill>
              <a:latin typeface="Roboto"/>
              <a:ea typeface="Roboto"/>
              <a:cs typeface="Roboto"/>
              <a:sym typeface="Roboto"/>
            </a:endParaRPr>
          </a:p>
        </p:txBody>
      </p:sp>
      <p:sp>
        <p:nvSpPr>
          <p:cNvPr id="524" name="Google Shape;524;p62"/>
          <p:cNvSpPr txBox="1"/>
          <p:nvPr>
            <p:ph idx="1" type="subTitle"/>
          </p:nvPr>
        </p:nvSpPr>
        <p:spPr>
          <a:xfrm>
            <a:off x="4860583" y="3431275"/>
            <a:ext cx="15984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Hafsha Edward</a:t>
            </a:r>
            <a:endParaRPr/>
          </a:p>
        </p:txBody>
      </p:sp>
      <p:sp>
        <p:nvSpPr>
          <p:cNvPr id="525" name="Google Shape;525;p62"/>
          <p:cNvSpPr txBox="1"/>
          <p:nvPr/>
        </p:nvSpPr>
        <p:spPr>
          <a:xfrm>
            <a:off x="7161867" y="3681475"/>
            <a:ext cx="1570200" cy="182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Treasurer</a:t>
            </a:r>
            <a:endParaRPr sz="1000">
              <a:solidFill>
                <a:schemeClr val="lt1"/>
              </a:solidFill>
              <a:latin typeface="Roboto"/>
              <a:ea typeface="Roboto"/>
              <a:cs typeface="Roboto"/>
              <a:sym typeface="Roboto"/>
            </a:endParaRPr>
          </a:p>
        </p:txBody>
      </p:sp>
      <p:sp>
        <p:nvSpPr>
          <p:cNvPr id="526" name="Google Shape;526;p62"/>
          <p:cNvSpPr txBox="1"/>
          <p:nvPr>
            <p:ph idx="1" type="subTitle"/>
          </p:nvPr>
        </p:nvSpPr>
        <p:spPr>
          <a:xfrm>
            <a:off x="7147892" y="3431275"/>
            <a:ext cx="1598400" cy="250200"/>
          </a:xfrm>
          <a:prstGeom prst="rect">
            <a:avLst/>
          </a:prstGeom>
        </p:spPr>
        <p:txBody>
          <a:bodyPr anchorCtr="0" anchor="ctr" bIns="0" lIns="0" spcFirstLastPara="1" rIns="0" wrap="square" tIns="0">
            <a:noAutofit/>
          </a:bodyPr>
          <a:lstStyle/>
          <a:p>
            <a:pPr indent="0" lvl="0" marL="0" rtl="0" algn="ctr">
              <a:spcBef>
                <a:spcPts val="0"/>
              </a:spcBef>
              <a:spcAft>
                <a:spcPts val="0"/>
              </a:spcAft>
              <a:buNone/>
            </a:pPr>
            <a:r>
              <a:rPr lang="en"/>
              <a:t>Lillyjean Alex</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530" name="Shape 530"/>
        <p:cNvGrpSpPr/>
        <p:nvPr/>
      </p:nvGrpSpPr>
      <p:grpSpPr>
        <a:xfrm>
          <a:off x="0" y="0"/>
          <a:ext cx="0" cy="0"/>
          <a:chOff x="0" y="0"/>
          <a:chExt cx="0" cy="0"/>
        </a:xfrm>
      </p:grpSpPr>
      <p:sp>
        <p:nvSpPr>
          <p:cNvPr id="531" name="Google Shape;531;p63"/>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532" name="Google Shape;532;p63"/>
          <p:cNvSpPr txBox="1"/>
          <p:nvPr>
            <p:ph type="title"/>
          </p:nvPr>
        </p:nvSpPr>
        <p:spPr>
          <a:xfrm>
            <a:off x="212450" y="177900"/>
            <a:ext cx="86787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CTEC Activities</a:t>
            </a:r>
            <a:endParaRPr/>
          </a:p>
        </p:txBody>
      </p:sp>
      <p:pic>
        <p:nvPicPr>
          <p:cNvPr id="533" name="Google Shape;533;p63"/>
          <p:cNvPicPr preferRelativeResize="0"/>
          <p:nvPr/>
        </p:nvPicPr>
        <p:blipFill>
          <a:blip r:embed="rId3">
            <a:alphaModFix/>
          </a:blip>
          <a:stretch>
            <a:fillRect/>
          </a:stretch>
        </p:blipFill>
        <p:spPr>
          <a:xfrm>
            <a:off x="212450" y="2961875"/>
            <a:ext cx="2727499" cy="2045624"/>
          </a:xfrm>
          <a:prstGeom prst="rect">
            <a:avLst/>
          </a:prstGeom>
          <a:noFill/>
          <a:ln>
            <a:noFill/>
          </a:ln>
        </p:spPr>
      </p:pic>
      <p:pic>
        <p:nvPicPr>
          <p:cNvPr id="534" name="Google Shape;534;p63"/>
          <p:cNvPicPr preferRelativeResize="0"/>
          <p:nvPr/>
        </p:nvPicPr>
        <p:blipFill>
          <a:blip r:embed="rId4">
            <a:alphaModFix/>
          </a:blip>
          <a:stretch>
            <a:fillRect/>
          </a:stretch>
        </p:blipFill>
        <p:spPr>
          <a:xfrm>
            <a:off x="3096725" y="2961875"/>
            <a:ext cx="2934975" cy="2045624"/>
          </a:xfrm>
          <a:prstGeom prst="rect">
            <a:avLst/>
          </a:prstGeom>
          <a:noFill/>
          <a:ln>
            <a:noFill/>
          </a:ln>
        </p:spPr>
      </p:pic>
      <p:pic>
        <p:nvPicPr>
          <p:cNvPr id="535" name="Google Shape;535;p63"/>
          <p:cNvPicPr preferRelativeResize="0"/>
          <p:nvPr/>
        </p:nvPicPr>
        <p:blipFill>
          <a:blip r:embed="rId5">
            <a:alphaModFix/>
          </a:blip>
          <a:stretch>
            <a:fillRect/>
          </a:stretch>
        </p:blipFill>
        <p:spPr>
          <a:xfrm>
            <a:off x="6188475" y="2961881"/>
            <a:ext cx="2727499" cy="2045619"/>
          </a:xfrm>
          <a:prstGeom prst="rect">
            <a:avLst/>
          </a:prstGeom>
          <a:noFill/>
          <a:ln>
            <a:noFill/>
          </a:ln>
        </p:spPr>
      </p:pic>
      <p:sp>
        <p:nvSpPr>
          <p:cNvPr id="536" name="Google Shape;536;p63"/>
          <p:cNvSpPr txBox="1"/>
          <p:nvPr/>
        </p:nvSpPr>
        <p:spPr>
          <a:xfrm>
            <a:off x="212450" y="759050"/>
            <a:ext cx="8678700" cy="202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1"/>
                </a:solidFill>
                <a:latin typeface="Roboto"/>
                <a:ea typeface="Roboto"/>
                <a:cs typeface="Roboto"/>
                <a:sym typeface="Roboto"/>
              </a:rPr>
              <a:t>Campus Tour led by SBA officers </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June 26, 2026 - GEM students from Ebeye, RMI toured CTEC campus.</a:t>
            </a:r>
            <a:endParaRPr>
              <a:solidFill>
                <a:schemeClr val="lt1"/>
              </a:solidFill>
              <a:latin typeface="Roboto"/>
              <a:ea typeface="Roboto"/>
              <a:cs typeface="Roboto"/>
              <a:sym typeface="Roboto"/>
            </a:endParaRPr>
          </a:p>
          <a:p>
            <a:pPr indent="-317500" lvl="1" marL="9144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Introduced to offices and student services</a:t>
            </a:r>
            <a:endParaRPr>
              <a:solidFill>
                <a:schemeClr val="lt1"/>
              </a:solidFill>
              <a:latin typeface="Roboto"/>
              <a:ea typeface="Roboto"/>
              <a:cs typeface="Roboto"/>
              <a:sym typeface="Roboto"/>
            </a:endParaRPr>
          </a:p>
          <a:p>
            <a:pPr indent="-317500" lvl="1" marL="9144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Learned about academic programs and student life</a:t>
            </a:r>
            <a:endParaRPr>
              <a:solidFill>
                <a:schemeClr val="lt1"/>
              </a:solidFill>
              <a:latin typeface="Roboto"/>
              <a:ea typeface="Roboto"/>
              <a:cs typeface="Roboto"/>
              <a:sym typeface="Roboto"/>
            </a:endParaRPr>
          </a:p>
          <a:p>
            <a:pPr indent="-317500" lvl="0" marL="4572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July 3, 2026 - Kitti Junior Police visited CTEC campus.</a:t>
            </a:r>
            <a:endParaRPr>
              <a:solidFill>
                <a:schemeClr val="lt1"/>
              </a:solidFill>
              <a:latin typeface="Roboto"/>
              <a:ea typeface="Roboto"/>
              <a:cs typeface="Roboto"/>
              <a:sym typeface="Roboto"/>
            </a:endParaRPr>
          </a:p>
          <a:p>
            <a:pPr indent="-317500" lvl="1" marL="9144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Shared information on facilities, programs, and student organizations</a:t>
            </a:r>
            <a:endParaRPr>
              <a:solidFill>
                <a:schemeClr val="lt1"/>
              </a:solidFill>
              <a:latin typeface="Roboto"/>
              <a:ea typeface="Roboto"/>
              <a:cs typeface="Roboto"/>
              <a:sym typeface="Roboto"/>
            </a:endParaRPr>
          </a:p>
          <a:p>
            <a:pPr indent="-317500" lvl="1" marL="914400" rtl="0" algn="l">
              <a:spcBef>
                <a:spcPts val="0"/>
              </a:spcBef>
              <a:spcAft>
                <a:spcPts val="0"/>
              </a:spcAft>
              <a:buClr>
                <a:schemeClr val="lt1"/>
              </a:buClr>
              <a:buSzPts val="1400"/>
              <a:buFont typeface="Roboto"/>
              <a:buChar char="-"/>
            </a:pPr>
            <a:r>
              <a:rPr lang="en">
                <a:solidFill>
                  <a:schemeClr val="lt1"/>
                </a:solidFill>
                <a:latin typeface="Roboto"/>
                <a:ea typeface="Roboto"/>
                <a:cs typeface="Roboto"/>
                <a:sym typeface="Roboto"/>
              </a:rPr>
              <a:t>Encouraged continuing education after after high school</a:t>
            </a:r>
            <a:endParaRPr>
              <a:solidFill>
                <a:schemeClr val="lt1"/>
              </a:solidFill>
              <a:latin typeface="Roboto"/>
              <a:ea typeface="Roboto"/>
              <a:cs typeface="Roboto"/>
              <a:sym typeface="Roboto"/>
            </a:endParaRPr>
          </a:p>
          <a:p>
            <a:pPr indent="0" lvl="0" marL="0" rtl="0" algn="l">
              <a:spcBef>
                <a:spcPts val="0"/>
              </a:spcBef>
              <a:spcAft>
                <a:spcPts val="0"/>
              </a:spcAft>
              <a:buNone/>
            </a:pPr>
            <a:r>
              <a:rPr lang="en">
                <a:solidFill>
                  <a:schemeClr val="lt1"/>
                </a:solidFill>
                <a:latin typeface="Roboto"/>
                <a:ea typeface="Roboto"/>
                <a:cs typeface="Roboto"/>
                <a:sym typeface="Roboto"/>
              </a:rPr>
              <a:t>Tour promoted COM-FSM, build confidence, and inspired youth to pursue </a:t>
            </a:r>
            <a:r>
              <a:rPr lang="en">
                <a:solidFill>
                  <a:schemeClr val="lt1"/>
                </a:solidFill>
                <a:latin typeface="Roboto"/>
                <a:ea typeface="Roboto"/>
                <a:cs typeface="Roboto"/>
                <a:sym typeface="Roboto"/>
              </a:rPr>
              <a:t>higher</a:t>
            </a:r>
            <a:r>
              <a:rPr lang="en">
                <a:solidFill>
                  <a:schemeClr val="lt1"/>
                </a:solidFill>
                <a:latin typeface="Roboto"/>
                <a:ea typeface="Roboto"/>
                <a:cs typeface="Roboto"/>
                <a:sym typeface="Roboto"/>
              </a:rPr>
              <a:t> education</a:t>
            </a:r>
            <a:endParaRPr>
              <a:solidFill>
                <a:schemeClr val="lt1"/>
              </a:solidFill>
              <a:latin typeface="Roboto"/>
              <a:ea typeface="Roboto"/>
              <a:cs typeface="Roboto"/>
              <a:sym typeface="Roboto"/>
            </a:endParaRPr>
          </a:p>
          <a:p>
            <a:pPr indent="0" lvl="0" marL="0" rtl="0" algn="l">
              <a:spcBef>
                <a:spcPts val="0"/>
              </a:spcBef>
              <a:spcAft>
                <a:spcPts val="0"/>
              </a:spcAft>
              <a:buNone/>
            </a:pPr>
            <a:r>
              <a:t/>
            </a:r>
            <a:endParaRPr>
              <a:solidFill>
                <a:schemeClr val="lt1"/>
              </a:solidFill>
              <a:latin typeface="Roboto"/>
              <a:ea typeface="Roboto"/>
              <a:cs typeface="Roboto"/>
              <a:sym typeface="Roboto"/>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cxnSp>
        <p:nvCxnSpPr>
          <p:cNvPr id="541" name="Google Shape;541;p64"/>
          <p:cNvCxnSpPr/>
          <p:nvPr/>
        </p:nvCxnSpPr>
        <p:spPr>
          <a:xfrm>
            <a:off x="22860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542" name="Google Shape;542;p64"/>
          <p:cNvCxnSpPr/>
          <p:nvPr/>
        </p:nvCxnSpPr>
        <p:spPr>
          <a:xfrm>
            <a:off x="2481275"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543" name="Google Shape;543;p64"/>
          <p:cNvCxnSpPr/>
          <p:nvPr/>
        </p:nvCxnSpPr>
        <p:spPr>
          <a:xfrm>
            <a:off x="473395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544" name="Google Shape;544;p64"/>
          <p:cNvCxnSpPr/>
          <p:nvPr/>
        </p:nvCxnSpPr>
        <p:spPr>
          <a:xfrm>
            <a:off x="6986625" y="4912325"/>
            <a:ext cx="1928700" cy="0"/>
          </a:xfrm>
          <a:prstGeom prst="straightConnector1">
            <a:avLst/>
          </a:prstGeom>
          <a:noFill/>
          <a:ln cap="flat" cmpd="sng" w="9525">
            <a:solidFill>
              <a:schemeClr val="accent4"/>
            </a:solidFill>
            <a:prstDash val="solid"/>
            <a:round/>
            <a:headEnd len="med" w="med" type="none"/>
            <a:tailEnd len="med" w="med" type="none"/>
          </a:ln>
        </p:spPr>
      </p:cxnSp>
      <p:sp>
        <p:nvSpPr>
          <p:cNvPr id="545" name="Google Shape;545;p64"/>
          <p:cNvSpPr txBox="1"/>
          <p:nvPr>
            <p:ph type="title"/>
          </p:nvPr>
        </p:nvSpPr>
        <p:spPr>
          <a:xfrm>
            <a:off x="211803" y="143175"/>
            <a:ext cx="87036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NATIONAL CAMPUS SBA</a:t>
            </a:r>
            <a:endParaRPr/>
          </a:p>
        </p:txBody>
      </p:sp>
      <p:pic>
        <p:nvPicPr>
          <p:cNvPr id="546" name="Google Shape;546;p64" title="Screenshot 2026-08-17 at 12-03-55 College of Micronesia-FSM Mail.png"/>
          <p:cNvPicPr preferRelativeResize="0"/>
          <p:nvPr/>
        </p:nvPicPr>
        <p:blipFill rotWithShape="1">
          <a:blip r:embed="rId3">
            <a:alphaModFix/>
          </a:blip>
          <a:srcRect b="24715" l="730" r="77284" t="6210"/>
          <a:stretch/>
        </p:blipFill>
        <p:spPr>
          <a:xfrm>
            <a:off x="228600" y="1271200"/>
            <a:ext cx="1728216" cy="2121408"/>
          </a:xfrm>
          <a:prstGeom prst="rect">
            <a:avLst/>
          </a:prstGeom>
          <a:noFill/>
          <a:ln>
            <a:noFill/>
          </a:ln>
        </p:spPr>
      </p:pic>
      <p:pic>
        <p:nvPicPr>
          <p:cNvPr id="547" name="Google Shape;547;p64" title="Screenshot 2026-08-17 at 12-03-55 College of Micronesia-FSM Mail.png"/>
          <p:cNvPicPr preferRelativeResize="0"/>
          <p:nvPr/>
        </p:nvPicPr>
        <p:blipFill rotWithShape="1">
          <a:blip r:embed="rId3">
            <a:alphaModFix/>
          </a:blip>
          <a:srcRect b="25765" l="26803" r="51210" t="5160"/>
          <a:stretch/>
        </p:blipFill>
        <p:spPr>
          <a:xfrm>
            <a:off x="2481275" y="1271200"/>
            <a:ext cx="1728216" cy="2121408"/>
          </a:xfrm>
          <a:prstGeom prst="rect">
            <a:avLst/>
          </a:prstGeom>
          <a:noFill/>
          <a:ln>
            <a:noFill/>
          </a:ln>
        </p:spPr>
      </p:pic>
      <p:pic>
        <p:nvPicPr>
          <p:cNvPr id="548" name="Google Shape;548;p64" title="Screenshot 2026-08-17 at 12-03-55 College of Micronesia-FSM Mail.png"/>
          <p:cNvPicPr preferRelativeResize="0"/>
          <p:nvPr/>
        </p:nvPicPr>
        <p:blipFill rotWithShape="1">
          <a:blip r:embed="rId3">
            <a:alphaModFix/>
          </a:blip>
          <a:srcRect b="28304" l="51315" r="30186" t="19233"/>
          <a:stretch/>
        </p:blipFill>
        <p:spPr>
          <a:xfrm>
            <a:off x="4664250" y="1271200"/>
            <a:ext cx="1797925" cy="2121400"/>
          </a:xfrm>
          <a:prstGeom prst="rect">
            <a:avLst/>
          </a:prstGeom>
          <a:noFill/>
          <a:ln>
            <a:noFill/>
          </a:ln>
        </p:spPr>
      </p:pic>
      <p:pic>
        <p:nvPicPr>
          <p:cNvPr id="549" name="Google Shape;549;p64" title="Screenshot 2026-08-17 at 12-03-55 College of Micronesia-FSM Mail.png"/>
          <p:cNvPicPr preferRelativeResize="0"/>
          <p:nvPr/>
        </p:nvPicPr>
        <p:blipFill rotWithShape="1">
          <a:blip r:embed="rId3">
            <a:alphaModFix/>
          </a:blip>
          <a:srcRect b="25769" l="72577" r="4355" t="7525"/>
          <a:stretch/>
        </p:blipFill>
        <p:spPr>
          <a:xfrm>
            <a:off x="6986625" y="1232075"/>
            <a:ext cx="1728216" cy="2121408"/>
          </a:xfrm>
          <a:prstGeom prst="rect">
            <a:avLst/>
          </a:prstGeom>
          <a:noFill/>
          <a:ln>
            <a:noFill/>
          </a:ln>
        </p:spPr>
      </p:pic>
      <p:sp>
        <p:nvSpPr>
          <p:cNvPr id="550" name="Google Shape;550;p64"/>
          <p:cNvSpPr txBox="1"/>
          <p:nvPr/>
        </p:nvSpPr>
        <p:spPr>
          <a:xfrm>
            <a:off x="290363" y="3426963"/>
            <a:ext cx="1604700" cy="312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200">
                <a:solidFill>
                  <a:schemeClr val="accent2"/>
                </a:solidFill>
                <a:latin typeface="Space Grotesk Medium"/>
                <a:ea typeface="Space Grotesk Medium"/>
                <a:cs typeface="Space Grotesk Medium"/>
                <a:sym typeface="Space Grotesk Medium"/>
              </a:rPr>
              <a:t>Stephen Jr. Mara</a:t>
            </a:r>
            <a:endParaRPr sz="1200">
              <a:solidFill>
                <a:schemeClr val="accent2"/>
              </a:solidFill>
              <a:latin typeface="Space Grotesk Medium"/>
              <a:ea typeface="Space Grotesk Medium"/>
              <a:cs typeface="Space Grotesk Medium"/>
              <a:sym typeface="Space Grotesk Medium"/>
            </a:endParaRPr>
          </a:p>
        </p:txBody>
      </p:sp>
      <p:sp>
        <p:nvSpPr>
          <p:cNvPr id="551" name="Google Shape;551;p64"/>
          <p:cNvSpPr txBox="1"/>
          <p:nvPr/>
        </p:nvSpPr>
        <p:spPr>
          <a:xfrm>
            <a:off x="569513" y="3688345"/>
            <a:ext cx="1046400" cy="254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President</a:t>
            </a:r>
            <a:endParaRPr sz="1000">
              <a:solidFill>
                <a:schemeClr val="lt1"/>
              </a:solidFill>
              <a:latin typeface="Roboto"/>
              <a:ea typeface="Roboto"/>
              <a:cs typeface="Roboto"/>
              <a:sym typeface="Roboto"/>
            </a:endParaRPr>
          </a:p>
        </p:txBody>
      </p:sp>
      <p:sp>
        <p:nvSpPr>
          <p:cNvPr id="552" name="Google Shape;552;p64"/>
          <p:cNvSpPr txBox="1"/>
          <p:nvPr/>
        </p:nvSpPr>
        <p:spPr>
          <a:xfrm>
            <a:off x="2348475" y="3406268"/>
            <a:ext cx="1998600" cy="4497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accent2"/>
                </a:solidFill>
                <a:latin typeface="Space Grotesk Medium"/>
                <a:ea typeface="Space Grotesk Medium"/>
                <a:cs typeface="Space Grotesk Medium"/>
                <a:sym typeface="Space Grotesk Medium"/>
              </a:rPr>
              <a:t>Tikikos II Atiniar Namelo</a:t>
            </a:r>
            <a:endParaRPr sz="1200">
              <a:solidFill>
                <a:schemeClr val="accent2"/>
              </a:solidFill>
              <a:latin typeface="Space Grotesk Medium"/>
              <a:ea typeface="Space Grotesk Medium"/>
              <a:cs typeface="Space Grotesk Medium"/>
              <a:sym typeface="Space Grotesk Medium"/>
            </a:endParaRPr>
          </a:p>
        </p:txBody>
      </p:sp>
      <p:sp>
        <p:nvSpPr>
          <p:cNvPr id="553" name="Google Shape;553;p64"/>
          <p:cNvSpPr txBox="1"/>
          <p:nvPr/>
        </p:nvSpPr>
        <p:spPr>
          <a:xfrm>
            <a:off x="2629125" y="3722645"/>
            <a:ext cx="1437300" cy="25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Vice President</a:t>
            </a:r>
            <a:endParaRPr sz="1000">
              <a:solidFill>
                <a:schemeClr val="lt1"/>
              </a:solidFill>
              <a:latin typeface="Roboto"/>
              <a:ea typeface="Roboto"/>
              <a:cs typeface="Roboto"/>
              <a:sym typeface="Roboto"/>
            </a:endParaRPr>
          </a:p>
        </p:txBody>
      </p:sp>
      <p:sp>
        <p:nvSpPr>
          <p:cNvPr id="554" name="Google Shape;554;p64"/>
          <p:cNvSpPr txBox="1"/>
          <p:nvPr/>
        </p:nvSpPr>
        <p:spPr>
          <a:xfrm>
            <a:off x="4800463" y="3426975"/>
            <a:ext cx="15255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accent2"/>
                </a:solidFill>
                <a:latin typeface="Space Grotesk Medium"/>
                <a:ea typeface="Space Grotesk Medium"/>
                <a:cs typeface="Space Grotesk Medium"/>
                <a:sym typeface="Space Grotesk Medium"/>
              </a:rPr>
              <a:t>Milain Soar</a:t>
            </a:r>
            <a:endParaRPr sz="1200">
              <a:solidFill>
                <a:schemeClr val="accent2"/>
              </a:solidFill>
              <a:latin typeface="Space Grotesk Medium"/>
              <a:ea typeface="Space Grotesk Medium"/>
              <a:cs typeface="Space Grotesk Medium"/>
              <a:sym typeface="Space Grotesk Medium"/>
            </a:endParaRPr>
          </a:p>
        </p:txBody>
      </p:sp>
      <p:sp>
        <p:nvSpPr>
          <p:cNvPr id="555" name="Google Shape;555;p64"/>
          <p:cNvSpPr txBox="1"/>
          <p:nvPr/>
        </p:nvSpPr>
        <p:spPr>
          <a:xfrm>
            <a:off x="4760863" y="3671210"/>
            <a:ext cx="1604700" cy="25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Secretary</a:t>
            </a:r>
            <a:endParaRPr sz="1000">
              <a:solidFill>
                <a:schemeClr val="lt1"/>
              </a:solidFill>
              <a:latin typeface="Roboto"/>
              <a:ea typeface="Roboto"/>
              <a:cs typeface="Roboto"/>
              <a:sym typeface="Roboto"/>
            </a:endParaRPr>
          </a:p>
        </p:txBody>
      </p:sp>
      <p:sp>
        <p:nvSpPr>
          <p:cNvPr id="556" name="Google Shape;556;p64"/>
          <p:cNvSpPr txBox="1"/>
          <p:nvPr/>
        </p:nvSpPr>
        <p:spPr>
          <a:xfrm>
            <a:off x="6951788" y="3392600"/>
            <a:ext cx="1797900" cy="3129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accent2"/>
                </a:solidFill>
                <a:latin typeface="Space Grotesk Medium"/>
                <a:ea typeface="Space Grotesk Medium"/>
                <a:cs typeface="Space Grotesk Medium"/>
                <a:sym typeface="Space Grotesk Medium"/>
              </a:rPr>
              <a:t>Jenry- Thor Robert</a:t>
            </a:r>
            <a:endParaRPr sz="1200">
              <a:solidFill>
                <a:schemeClr val="accent2"/>
              </a:solidFill>
              <a:latin typeface="Space Grotesk Medium"/>
              <a:ea typeface="Space Grotesk Medium"/>
              <a:cs typeface="Space Grotesk Medium"/>
              <a:sym typeface="Space Grotesk Medium"/>
            </a:endParaRPr>
          </a:p>
        </p:txBody>
      </p:sp>
      <p:sp>
        <p:nvSpPr>
          <p:cNvPr id="557" name="Google Shape;557;p64"/>
          <p:cNvSpPr txBox="1"/>
          <p:nvPr/>
        </p:nvSpPr>
        <p:spPr>
          <a:xfrm>
            <a:off x="7147725" y="3637750"/>
            <a:ext cx="1486500" cy="2541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Treasurer</a:t>
            </a:r>
            <a:endParaRPr sz="1000">
              <a:solidFill>
                <a:schemeClr val="lt1"/>
              </a:solidFill>
              <a:latin typeface="Roboto"/>
              <a:ea typeface="Roboto"/>
              <a:cs typeface="Roboto"/>
              <a:sym typeface="Roboto"/>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1" name="Shape 561"/>
        <p:cNvGrpSpPr/>
        <p:nvPr/>
      </p:nvGrpSpPr>
      <p:grpSpPr>
        <a:xfrm>
          <a:off x="0" y="0"/>
          <a:ext cx="0" cy="0"/>
          <a:chOff x="0" y="0"/>
          <a:chExt cx="0" cy="0"/>
        </a:xfrm>
      </p:grpSpPr>
      <p:sp>
        <p:nvSpPr>
          <p:cNvPr id="562" name="Google Shape;562;p65"/>
          <p:cNvSpPr txBox="1"/>
          <p:nvPr/>
        </p:nvSpPr>
        <p:spPr>
          <a:xfrm>
            <a:off x="174875" y="223100"/>
            <a:ext cx="8689800" cy="626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900">
                <a:solidFill>
                  <a:schemeClr val="lt1"/>
                </a:solidFill>
                <a:latin typeface="Roboto"/>
                <a:ea typeface="Roboto"/>
                <a:cs typeface="Roboto"/>
                <a:sym typeface="Roboto"/>
              </a:rPr>
              <a:t>National Campus Choir</a:t>
            </a:r>
            <a:endParaRPr sz="2900">
              <a:solidFill>
                <a:schemeClr val="lt1"/>
              </a:solidFill>
              <a:latin typeface="Roboto"/>
              <a:ea typeface="Roboto"/>
              <a:cs typeface="Roboto"/>
              <a:sym typeface="Roboto"/>
            </a:endParaRPr>
          </a:p>
        </p:txBody>
      </p:sp>
      <p:pic>
        <p:nvPicPr>
          <p:cNvPr id="563" name="Google Shape;563;p65" title="j.jpg"/>
          <p:cNvPicPr preferRelativeResize="0"/>
          <p:nvPr/>
        </p:nvPicPr>
        <p:blipFill>
          <a:blip r:embed="rId3">
            <a:alphaModFix/>
          </a:blip>
          <a:stretch>
            <a:fillRect/>
          </a:stretch>
        </p:blipFill>
        <p:spPr>
          <a:xfrm>
            <a:off x="6224450" y="2836625"/>
            <a:ext cx="2739123" cy="2160925"/>
          </a:xfrm>
          <a:prstGeom prst="rect">
            <a:avLst/>
          </a:prstGeom>
          <a:noFill/>
          <a:ln>
            <a:noFill/>
          </a:ln>
        </p:spPr>
      </p:pic>
      <p:pic>
        <p:nvPicPr>
          <p:cNvPr id="564" name="Google Shape;564;p65" title="r.jpg"/>
          <p:cNvPicPr preferRelativeResize="0"/>
          <p:nvPr/>
        </p:nvPicPr>
        <p:blipFill>
          <a:blip r:embed="rId4">
            <a:alphaModFix/>
          </a:blip>
          <a:stretch>
            <a:fillRect/>
          </a:stretch>
        </p:blipFill>
        <p:spPr>
          <a:xfrm>
            <a:off x="4334038" y="645401"/>
            <a:ext cx="1728215" cy="2121411"/>
          </a:xfrm>
          <a:prstGeom prst="rect">
            <a:avLst/>
          </a:prstGeom>
          <a:noFill/>
          <a:ln>
            <a:noFill/>
          </a:ln>
        </p:spPr>
      </p:pic>
      <p:pic>
        <p:nvPicPr>
          <p:cNvPr id="565" name="Google Shape;565;p65" title="t.jpg"/>
          <p:cNvPicPr preferRelativeResize="0"/>
          <p:nvPr/>
        </p:nvPicPr>
        <p:blipFill>
          <a:blip r:embed="rId5">
            <a:alphaModFix/>
          </a:blip>
          <a:stretch>
            <a:fillRect/>
          </a:stretch>
        </p:blipFill>
        <p:spPr>
          <a:xfrm>
            <a:off x="6135040" y="645400"/>
            <a:ext cx="2828534" cy="2121400"/>
          </a:xfrm>
          <a:prstGeom prst="rect">
            <a:avLst/>
          </a:prstGeom>
          <a:noFill/>
          <a:ln>
            <a:noFill/>
          </a:ln>
        </p:spPr>
      </p:pic>
      <p:pic>
        <p:nvPicPr>
          <p:cNvPr id="566" name="Google Shape;566;p65" title="o.jpg"/>
          <p:cNvPicPr preferRelativeResize="0"/>
          <p:nvPr/>
        </p:nvPicPr>
        <p:blipFill>
          <a:blip r:embed="rId6">
            <a:alphaModFix/>
          </a:blip>
          <a:stretch>
            <a:fillRect/>
          </a:stretch>
        </p:blipFill>
        <p:spPr>
          <a:xfrm>
            <a:off x="3431200" y="2856375"/>
            <a:ext cx="2703852" cy="2121400"/>
          </a:xfrm>
          <a:prstGeom prst="rect">
            <a:avLst/>
          </a:prstGeom>
          <a:noFill/>
          <a:ln>
            <a:noFill/>
          </a:ln>
        </p:spPr>
      </p:pic>
      <p:sp>
        <p:nvSpPr>
          <p:cNvPr id="567" name="Google Shape;567;p65"/>
          <p:cNvSpPr txBox="1"/>
          <p:nvPr/>
        </p:nvSpPr>
        <p:spPr>
          <a:xfrm>
            <a:off x="249050" y="840300"/>
            <a:ext cx="4012200" cy="17316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0"/>
              </a:spcAft>
              <a:buNone/>
            </a:pPr>
            <a:r>
              <a:rPr b="1" lang="en">
                <a:solidFill>
                  <a:schemeClr val="lt1"/>
                </a:solidFill>
              </a:rPr>
              <a:t>Fall 2026 orientation – 08-11-26:</a:t>
            </a:r>
            <a:endParaRPr b="1">
              <a:solidFill>
                <a:schemeClr val="lt1"/>
              </a:solidFill>
            </a:endParaRPr>
          </a:p>
          <a:p>
            <a:pPr indent="0" lvl="0" marL="0" rtl="0" algn="l">
              <a:lnSpc>
                <a:spcPct val="107916"/>
              </a:lnSpc>
              <a:spcBef>
                <a:spcPts val="800"/>
              </a:spcBef>
              <a:spcAft>
                <a:spcPts val="0"/>
              </a:spcAft>
              <a:buNone/>
            </a:pPr>
            <a:r>
              <a:rPr i="1" lang="en" sz="1500">
                <a:solidFill>
                  <a:schemeClr val="lt1"/>
                </a:solidFill>
              </a:rPr>
              <a:t>National Campus Gym,</a:t>
            </a:r>
            <a:r>
              <a:rPr lang="en" sz="1500">
                <a:solidFill>
                  <a:schemeClr val="lt1"/>
                </a:solidFill>
              </a:rPr>
              <a:t> COM Choir Participated in the orientation bringing live music into the event keeping everyone alive and focus on the presentations from the college departments and offices.</a:t>
            </a:r>
            <a:endParaRPr sz="1500">
              <a:solidFill>
                <a:schemeClr val="lt1"/>
              </a:solidFill>
            </a:endParaRPr>
          </a:p>
          <a:p>
            <a:pPr indent="0" lvl="0" marL="0" rtl="0" algn="l">
              <a:spcBef>
                <a:spcPts val="800"/>
              </a:spcBef>
              <a:spcAft>
                <a:spcPts val="0"/>
              </a:spcAft>
              <a:buNone/>
            </a:pPr>
            <a:r>
              <a:t/>
            </a:r>
            <a:endParaRPr>
              <a:solidFill>
                <a:schemeClr val="lt1"/>
              </a:solidFill>
            </a:endParaRPr>
          </a:p>
        </p:txBody>
      </p:sp>
      <p:sp>
        <p:nvSpPr>
          <p:cNvPr id="568" name="Google Shape;568;p65"/>
          <p:cNvSpPr txBox="1"/>
          <p:nvPr/>
        </p:nvSpPr>
        <p:spPr>
          <a:xfrm>
            <a:off x="306061" y="2633525"/>
            <a:ext cx="3009000" cy="22101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0"/>
              </a:spcAft>
              <a:buNone/>
            </a:pPr>
            <a:r>
              <a:rPr lang="en" sz="1500">
                <a:solidFill>
                  <a:schemeClr val="lt1"/>
                </a:solidFill>
              </a:rPr>
              <a:t>Instead of one presentation after another, the choir uses the break hours to keep the event more alive and fun.</a:t>
            </a:r>
            <a:endParaRPr sz="1500">
              <a:solidFill>
                <a:schemeClr val="lt1"/>
              </a:solidFill>
            </a:endParaRPr>
          </a:p>
          <a:p>
            <a:pPr indent="0" lvl="0" marL="0" rtl="0" algn="l">
              <a:spcBef>
                <a:spcPts val="800"/>
              </a:spcBef>
              <a:spcAft>
                <a:spcPts val="0"/>
              </a:spcAft>
              <a:buNone/>
            </a:pPr>
            <a:r>
              <a:t/>
            </a:r>
            <a:endParaRPr>
              <a:solidFill>
                <a:schemeClr val="lt1"/>
              </a:solidFil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2" name="Shape 572"/>
        <p:cNvGrpSpPr/>
        <p:nvPr/>
      </p:nvGrpSpPr>
      <p:grpSpPr>
        <a:xfrm>
          <a:off x="0" y="0"/>
          <a:ext cx="0" cy="0"/>
          <a:chOff x="0" y="0"/>
          <a:chExt cx="0" cy="0"/>
        </a:xfrm>
      </p:grpSpPr>
      <p:sp>
        <p:nvSpPr>
          <p:cNvPr id="573" name="Google Shape;573;p66"/>
          <p:cNvSpPr txBox="1"/>
          <p:nvPr/>
        </p:nvSpPr>
        <p:spPr>
          <a:xfrm>
            <a:off x="298175" y="178900"/>
            <a:ext cx="5039100" cy="586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2600">
                <a:solidFill>
                  <a:schemeClr val="lt1"/>
                </a:solidFill>
                <a:latin typeface="Roboto"/>
                <a:ea typeface="Roboto"/>
                <a:cs typeface="Roboto"/>
                <a:sym typeface="Roboto"/>
              </a:rPr>
              <a:t>Nation Campus Activities</a:t>
            </a:r>
            <a:endParaRPr sz="2600">
              <a:solidFill>
                <a:schemeClr val="lt1"/>
              </a:solidFill>
              <a:latin typeface="Roboto"/>
              <a:ea typeface="Roboto"/>
              <a:cs typeface="Roboto"/>
              <a:sym typeface="Roboto"/>
            </a:endParaRPr>
          </a:p>
        </p:txBody>
      </p:sp>
      <p:pic>
        <p:nvPicPr>
          <p:cNvPr id="574" name="Google Shape;574;p66" title="z.jpg"/>
          <p:cNvPicPr preferRelativeResize="0"/>
          <p:nvPr/>
        </p:nvPicPr>
        <p:blipFill>
          <a:blip r:embed="rId3">
            <a:alphaModFix/>
          </a:blip>
          <a:stretch>
            <a:fillRect/>
          </a:stretch>
        </p:blipFill>
        <p:spPr>
          <a:xfrm>
            <a:off x="5950549" y="765400"/>
            <a:ext cx="3015050" cy="2009301"/>
          </a:xfrm>
          <a:prstGeom prst="rect">
            <a:avLst/>
          </a:prstGeom>
          <a:noFill/>
          <a:ln>
            <a:noFill/>
          </a:ln>
        </p:spPr>
      </p:pic>
      <p:pic>
        <p:nvPicPr>
          <p:cNvPr id="575" name="Google Shape;575;p66" title="m.jpg"/>
          <p:cNvPicPr preferRelativeResize="0"/>
          <p:nvPr/>
        </p:nvPicPr>
        <p:blipFill>
          <a:blip r:embed="rId4">
            <a:alphaModFix/>
          </a:blip>
          <a:stretch>
            <a:fillRect/>
          </a:stretch>
        </p:blipFill>
        <p:spPr>
          <a:xfrm>
            <a:off x="2795376" y="2897597"/>
            <a:ext cx="3015008" cy="2009303"/>
          </a:xfrm>
          <a:prstGeom prst="rect">
            <a:avLst/>
          </a:prstGeom>
          <a:noFill/>
          <a:ln>
            <a:noFill/>
          </a:ln>
        </p:spPr>
      </p:pic>
      <p:pic>
        <p:nvPicPr>
          <p:cNvPr id="576" name="Google Shape;576;p66" title="0.jpg"/>
          <p:cNvPicPr preferRelativeResize="0"/>
          <p:nvPr/>
        </p:nvPicPr>
        <p:blipFill>
          <a:blip r:embed="rId5">
            <a:alphaModFix/>
          </a:blip>
          <a:stretch>
            <a:fillRect/>
          </a:stretch>
        </p:blipFill>
        <p:spPr>
          <a:xfrm>
            <a:off x="2795375" y="765400"/>
            <a:ext cx="3015008" cy="2009303"/>
          </a:xfrm>
          <a:prstGeom prst="rect">
            <a:avLst/>
          </a:prstGeom>
          <a:noFill/>
          <a:ln>
            <a:noFill/>
          </a:ln>
        </p:spPr>
      </p:pic>
      <p:pic>
        <p:nvPicPr>
          <p:cNvPr id="577" name="Google Shape;577;p66" title="x.jpg"/>
          <p:cNvPicPr preferRelativeResize="0"/>
          <p:nvPr/>
        </p:nvPicPr>
        <p:blipFill>
          <a:blip r:embed="rId6">
            <a:alphaModFix/>
          </a:blip>
          <a:stretch>
            <a:fillRect/>
          </a:stretch>
        </p:blipFill>
        <p:spPr>
          <a:xfrm>
            <a:off x="5950591" y="2897597"/>
            <a:ext cx="3015008" cy="2009303"/>
          </a:xfrm>
          <a:prstGeom prst="rect">
            <a:avLst/>
          </a:prstGeom>
          <a:noFill/>
          <a:ln>
            <a:noFill/>
          </a:ln>
        </p:spPr>
      </p:pic>
      <p:sp>
        <p:nvSpPr>
          <p:cNvPr id="578" name="Google Shape;578;p66"/>
          <p:cNvSpPr txBox="1"/>
          <p:nvPr/>
        </p:nvSpPr>
        <p:spPr>
          <a:xfrm>
            <a:off x="350200" y="933850"/>
            <a:ext cx="2304900" cy="2256900"/>
          </a:xfrm>
          <a:prstGeom prst="rect">
            <a:avLst/>
          </a:prstGeom>
          <a:noFill/>
          <a:ln>
            <a:noFill/>
          </a:ln>
        </p:spPr>
        <p:txBody>
          <a:bodyPr anchorCtr="0" anchor="t" bIns="91425" lIns="91425" spcFirstLastPara="1" rIns="91425" wrap="square" tIns="91425">
            <a:noAutofit/>
          </a:bodyPr>
          <a:lstStyle/>
          <a:p>
            <a:pPr indent="0" lvl="0" marL="0" rtl="0" algn="l">
              <a:lnSpc>
                <a:spcPct val="107916"/>
              </a:lnSpc>
              <a:spcBef>
                <a:spcPts val="0"/>
              </a:spcBef>
              <a:spcAft>
                <a:spcPts val="0"/>
              </a:spcAft>
              <a:buNone/>
            </a:pPr>
            <a:r>
              <a:rPr b="1" lang="en">
                <a:solidFill>
                  <a:schemeClr val="lt1"/>
                </a:solidFill>
              </a:rPr>
              <a:t>Saturday, August 15, 2026</a:t>
            </a:r>
            <a:br>
              <a:rPr lang="en">
                <a:solidFill>
                  <a:schemeClr val="lt1"/>
                </a:solidFill>
              </a:rPr>
            </a:br>
            <a:r>
              <a:rPr b="1" lang="en">
                <a:solidFill>
                  <a:schemeClr val="lt1"/>
                </a:solidFill>
              </a:rPr>
              <a:t>Student Center – Residence Hall</a:t>
            </a:r>
            <a:endParaRPr>
              <a:solidFill>
                <a:schemeClr val="lt1"/>
              </a:solidFill>
            </a:endParaRPr>
          </a:p>
          <a:p>
            <a:pPr indent="0" lvl="0" marL="0" rtl="0" algn="l">
              <a:lnSpc>
                <a:spcPct val="107916"/>
              </a:lnSpc>
              <a:spcBef>
                <a:spcPts val="800"/>
              </a:spcBef>
              <a:spcAft>
                <a:spcPts val="0"/>
              </a:spcAft>
              <a:buNone/>
            </a:pPr>
            <a:r>
              <a:rPr b="1" lang="en">
                <a:solidFill>
                  <a:schemeClr val="lt1"/>
                </a:solidFill>
              </a:rPr>
              <a:t>Fall 2026 Welcome Party Welcomes Students Back to the Residence Hall</a:t>
            </a:r>
            <a:endParaRPr b="1">
              <a:solidFill>
                <a:schemeClr val="lt1"/>
              </a:solidFill>
            </a:endParaRPr>
          </a:p>
          <a:p>
            <a:pPr indent="0" lvl="0" marL="0" rtl="0" algn="l">
              <a:spcBef>
                <a:spcPts val="800"/>
              </a:spcBef>
              <a:spcAft>
                <a:spcPts val="0"/>
              </a:spcAft>
              <a:buNone/>
            </a:pPr>
            <a:r>
              <a:t/>
            </a:r>
            <a:endParaRPr>
              <a:solidFill>
                <a:schemeClr val="lt1"/>
              </a:solidFil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582" name="Shape 582"/>
        <p:cNvGrpSpPr/>
        <p:nvPr/>
      </p:nvGrpSpPr>
      <p:grpSpPr>
        <a:xfrm>
          <a:off x="0" y="0"/>
          <a:ext cx="0" cy="0"/>
          <a:chOff x="0" y="0"/>
          <a:chExt cx="0" cy="0"/>
        </a:xfrm>
      </p:grpSpPr>
      <p:sp>
        <p:nvSpPr>
          <p:cNvPr id="583" name="Google Shape;583;p67"/>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584" name="Google Shape;584;p67"/>
          <p:cNvSpPr txBox="1"/>
          <p:nvPr>
            <p:ph type="title"/>
          </p:nvPr>
        </p:nvSpPr>
        <p:spPr>
          <a:xfrm>
            <a:off x="212450" y="177900"/>
            <a:ext cx="8820900" cy="387900"/>
          </a:xfrm>
          <a:prstGeom prst="rect">
            <a:avLst/>
          </a:prstGeom>
        </p:spPr>
        <p:txBody>
          <a:bodyPr anchorCtr="0" anchor="t" bIns="0" lIns="0" spcFirstLastPara="1" rIns="0" wrap="square" tIns="0">
            <a:spAutoFit/>
          </a:bodyPr>
          <a:lstStyle/>
          <a:p>
            <a:pPr indent="0" lvl="0" marL="0" rtl="0" algn="l">
              <a:spcBef>
                <a:spcPts val="0"/>
              </a:spcBef>
              <a:spcAft>
                <a:spcPts val="0"/>
              </a:spcAft>
              <a:buNone/>
            </a:pPr>
            <a:r>
              <a:rPr lang="en" sz="2800"/>
              <a:t>National Campus Activities (Round-the-Island Trip)</a:t>
            </a:r>
            <a:endParaRPr sz="2800"/>
          </a:p>
        </p:txBody>
      </p:sp>
      <p:sp>
        <p:nvSpPr>
          <p:cNvPr id="585" name="Google Shape;585;p67"/>
          <p:cNvSpPr txBox="1"/>
          <p:nvPr>
            <p:ph idx="1" type="subTitle"/>
          </p:nvPr>
        </p:nvSpPr>
        <p:spPr>
          <a:xfrm>
            <a:off x="262975" y="3243775"/>
            <a:ext cx="8555100" cy="16962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400" u="sng"/>
              <a:t>Residence Hall Students Round-the-Island Trip</a:t>
            </a:r>
            <a:endParaRPr b="1" sz="1400" u="sng"/>
          </a:p>
          <a:p>
            <a:pPr indent="-317500" lvl="0" marL="457200" rtl="0" algn="l">
              <a:spcBef>
                <a:spcPts val="0"/>
              </a:spcBef>
              <a:spcAft>
                <a:spcPts val="0"/>
              </a:spcAft>
              <a:buSzPts val="1400"/>
              <a:buChar char="●"/>
            </a:pPr>
            <a:r>
              <a:rPr lang="en" sz="1400"/>
              <a:t>Learned more about the island and its communities</a:t>
            </a:r>
            <a:endParaRPr sz="1400"/>
          </a:p>
          <a:p>
            <a:pPr indent="-317500" lvl="0" marL="457200" rtl="0" algn="l">
              <a:spcBef>
                <a:spcPts val="0"/>
              </a:spcBef>
              <a:spcAft>
                <a:spcPts val="0"/>
              </a:spcAft>
              <a:buSzPts val="1400"/>
              <a:buChar char="●"/>
            </a:pPr>
            <a:r>
              <a:rPr lang="en" sz="1400"/>
              <a:t>Built teamwork and friendship</a:t>
            </a:r>
            <a:endParaRPr sz="1400"/>
          </a:p>
          <a:p>
            <a:pPr indent="-317500" lvl="0" marL="457200" rtl="0" algn="l">
              <a:spcBef>
                <a:spcPts val="0"/>
              </a:spcBef>
              <a:spcAft>
                <a:spcPts val="0"/>
              </a:spcAft>
              <a:buSzPts val="1400"/>
              <a:buChar char="●"/>
            </a:pPr>
            <a:r>
              <a:rPr lang="en" sz="1400"/>
              <a:t>Gained new experiences outside the residence hall</a:t>
            </a:r>
            <a:endParaRPr sz="1400"/>
          </a:p>
        </p:txBody>
      </p:sp>
      <p:pic>
        <p:nvPicPr>
          <p:cNvPr id="586" name="Google Shape;586;p67" title="pic.jpg"/>
          <p:cNvPicPr preferRelativeResize="0"/>
          <p:nvPr/>
        </p:nvPicPr>
        <p:blipFill>
          <a:blip r:embed="rId3">
            <a:alphaModFix/>
          </a:blip>
          <a:stretch>
            <a:fillRect/>
          </a:stretch>
        </p:blipFill>
        <p:spPr>
          <a:xfrm>
            <a:off x="262975" y="624200"/>
            <a:ext cx="3549476" cy="2426700"/>
          </a:xfrm>
          <a:prstGeom prst="rect">
            <a:avLst/>
          </a:prstGeom>
          <a:noFill/>
          <a:ln>
            <a:noFill/>
          </a:ln>
        </p:spPr>
      </p:pic>
      <p:pic>
        <p:nvPicPr>
          <p:cNvPr id="587" name="Google Shape;587;p67" title="joan.jpg"/>
          <p:cNvPicPr preferRelativeResize="0"/>
          <p:nvPr/>
        </p:nvPicPr>
        <p:blipFill>
          <a:blip r:embed="rId4">
            <a:alphaModFix/>
          </a:blip>
          <a:stretch>
            <a:fillRect/>
          </a:stretch>
        </p:blipFill>
        <p:spPr>
          <a:xfrm>
            <a:off x="4406003" y="624187"/>
            <a:ext cx="3549476" cy="242673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591" name="Shape 591"/>
        <p:cNvGrpSpPr/>
        <p:nvPr/>
      </p:nvGrpSpPr>
      <p:grpSpPr>
        <a:xfrm>
          <a:off x="0" y="0"/>
          <a:ext cx="0" cy="0"/>
          <a:chOff x="0" y="0"/>
          <a:chExt cx="0" cy="0"/>
        </a:xfrm>
      </p:grpSpPr>
      <p:sp>
        <p:nvSpPr>
          <p:cNvPr id="592" name="Google Shape;592;p68"/>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593" name="Google Shape;593;p68"/>
          <p:cNvSpPr txBox="1"/>
          <p:nvPr>
            <p:ph type="title"/>
          </p:nvPr>
        </p:nvSpPr>
        <p:spPr>
          <a:xfrm>
            <a:off x="212450" y="177900"/>
            <a:ext cx="86787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National Campus Activities</a:t>
            </a:r>
            <a:endParaRPr/>
          </a:p>
        </p:txBody>
      </p:sp>
      <p:sp>
        <p:nvSpPr>
          <p:cNvPr id="594" name="Google Shape;594;p68"/>
          <p:cNvSpPr txBox="1"/>
          <p:nvPr>
            <p:ph idx="1" type="subTitle"/>
          </p:nvPr>
        </p:nvSpPr>
        <p:spPr>
          <a:xfrm>
            <a:off x="212450" y="3363175"/>
            <a:ext cx="8523000" cy="15888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b="1" lang="en" sz="1400" u="sng"/>
              <a:t>Peer Coach Training</a:t>
            </a:r>
            <a:endParaRPr b="1" sz="1400" u="sng"/>
          </a:p>
          <a:p>
            <a:pPr indent="-317500" lvl="0" marL="457200" rtl="0" algn="l">
              <a:spcBef>
                <a:spcPts val="0"/>
              </a:spcBef>
              <a:spcAft>
                <a:spcPts val="0"/>
              </a:spcAft>
              <a:buSzPts val="1400"/>
              <a:buChar char="●"/>
            </a:pPr>
            <a:r>
              <a:rPr lang="en" sz="1400"/>
              <a:t>Learned how to support others</a:t>
            </a:r>
            <a:endParaRPr sz="1400"/>
          </a:p>
          <a:p>
            <a:pPr indent="-317500" lvl="0" marL="457200" rtl="0" algn="l">
              <a:spcBef>
                <a:spcPts val="0"/>
              </a:spcBef>
              <a:spcAft>
                <a:spcPts val="0"/>
              </a:spcAft>
              <a:buSzPts val="1400"/>
              <a:buChar char="●"/>
            </a:pPr>
            <a:r>
              <a:rPr lang="en" sz="1400"/>
              <a:t>Improved communication skills</a:t>
            </a:r>
            <a:endParaRPr sz="1400"/>
          </a:p>
          <a:p>
            <a:pPr indent="-317500" lvl="0" marL="457200" rtl="0" algn="l">
              <a:spcBef>
                <a:spcPts val="0"/>
              </a:spcBef>
              <a:spcAft>
                <a:spcPts val="0"/>
              </a:spcAft>
              <a:buSzPts val="1400"/>
              <a:buChar char="●"/>
            </a:pPr>
            <a:r>
              <a:rPr lang="en" sz="1400"/>
              <a:t>Developed leadership skills</a:t>
            </a:r>
            <a:endParaRPr sz="1400"/>
          </a:p>
          <a:p>
            <a:pPr indent="-317500" lvl="0" marL="457200" rtl="0" algn="l">
              <a:spcBef>
                <a:spcPts val="0"/>
              </a:spcBef>
              <a:spcAft>
                <a:spcPts val="0"/>
              </a:spcAft>
              <a:buSzPts val="1400"/>
              <a:buChar char="●"/>
            </a:pPr>
            <a:r>
              <a:rPr lang="en" sz="1400"/>
              <a:t>Learned problem solving skills</a:t>
            </a:r>
            <a:endParaRPr sz="1400"/>
          </a:p>
        </p:txBody>
      </p:sp>
      <p:pic>
        <p:nvPicPr>
          <p:cNvPr id="595" name="Google Shape;595;p68" title="alpha.jpg"/>
          <p:cNvPicPr preferRelativeResize="0"/>
          <p:nvPr/>
        </p:nvPicPr>
        <p:blipFill>
          <a:blip r:embed="rId3">
            <a:alphaModFix/>
          </a:blip>
          <a:stretch>
            <a:fillRect/>
          </a:stretch>
        </p:blipFill>
        <p:spPr>
          <a:xfrm>
            <a:off x="4654675" y="679625"/>
            <a:ext cx="3365135" cy="2523852"/>
          </a:xfrm>
          <a:prstGeom prst="rect">
            <a:avLst/>
          </a:prstGeom>
          <a:noFill/>
          <a:ln>
            <a:noFill/>
          </a:ln>
        </p:spPr>
      </p:pic>
      <p:pic>
        <p:nvPicPr>
          <p:cNvPr id="596" name="Google Shape;596;p68" title="alpha.jpg"/>
          <p:cNvPicPr preferRelativeResize="0"/>
          <p:nvPr/>
        </p:nvPicPr>
        <p:blipFill>
          <a:blip r:embed="rId4">
            <a:alphaModFix/>
          </a:blip>
          <a:stretch>
            <a:fillRect/>
          </a:stretch>
        </p:blipFill>
        <p:spPr>
          <a:xfrm>
            <a:off x="212450" y="651250"/>
            <a:ext cx="3840527" cy="2523852"/>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0" name="Shape 600"/>
        <p:cNvGrpSpPr/>
        <p:nvPr/>
      </p:nvGrpSpPr>
      <p:grpSpPr>
        <a:xfrm>
          <a:off x="0" y="0"/>
          <a:ext cx="0" cy="0"/>
          <a:chOff x="0" y="0"/>
          <a:chExt cx="0" cy="0"/>
        </a:xfrm>
      </p:grpSpPr>
      <p:cxnSp>
        <p:nvCxnSpPr>
          <p:cNvPr id="601" name="Google Shape;601;p69"/>
          <p:cNvCxnSpPr/>
          <p:nvPr/>
        </p:nvCxnSpPr>
        <p:spPr>
          <a:xfrm>
            <a:off x="2481275"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602" name="Google Shape;602;p69"/>
          <p:cNvCxnSpPr/>
          <p:nvPr/>
        </p:nvCxnSpPr>
        <p:spPr>
          <a:xfrm>
            <a:off x="473395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603" name="Google Shape;603;p69"/>
          <p:cNvCxnSpPr/>
          <p:nvPr/>
        </p:nvCxnSpPr>
        <p:spPr>
          <a:xfrm>
            <a:off x="6986625" y="4912325"/>
            <a:ext cx="1928700" cy="0"/>
          </a:xfrm>
          <a:prstGeom prst="straightConnector1">
            <a:avLst/>
          </a:prstGeom>
          <a:noFill/>
          <a:ln cap="flat" cmpd="sng" w="9525">
            <a:solidFill>
              <a:schemeClr val="accent4"/>
            </a:solidFill>
            <a:prstDash val="solid"/>
            <a:round/>
            <a:headEnd len="med" w="med" type="none"/>
            <a:tailEnd len="med" w="med" type="none"/>
          </a:ln>
        </p:spPr>
      </p:cxnSp>
      <p:sp>
        <p:nvSpPr>
          <p:cNvPr id="604" name="Google Shape;604;p69"/>
          <p:cNvSpPr txBox="1"/>
          <p:nvPr>
            <p:ph type="title"/>
          </p:nvPr>
        </p:nvSpPr>
        <p:spPr>
          <a:xfrm>
            <a:off x="211803" y="143175"/>
            <a:ext cx="86547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KOSRAE CAMPUS SBA</a:t>
            </a:r>
            <a:endParaRPr/>
          </a:p>
        </p:txBody>
      </p:sp>
      <p:pic>
        <p:nvPicPr>
          <p:cNvPr id="605" name="Google Shape;605;p69"/>
          <p:cNvPicPr preferRelativeResize="0"/>
          <p:nvPr/>
        </p:nvPicPr>
        <p:blipFill rotWithShape="1">
          <a:blip r:embed="rId3">
            <a:alphaModFix/>
          </a:blip>
          <a:srcRect b="37823" l="52098" r="30930" t="20681"/>
          <a:stretch/>
        </p:blipFill>
        <p:spPr>
          <a:xfrm>
            <a:off x="4785385" y="904350"/>
            <a:ext cx="1728225" cy="2333099"/>
          </a:xfrm>
          <a:prstGeom prst="rect">
            <a:avLst/>
          </a:prstGeom>
          <a:noFill/>
          <a:ln>
            <a:noFill/>
          </a:ln>
        </p:spPr>
      </p:pic>
      <p:pic>
        <p:nvPicPr>
          <p:cNvPr id="606" name="Google Shape;606;p69"/>
          <p:cNvPicPr preferRelativeResize="0"/>
          <p:nvPr/>
        </p:nvPicPr>
        <p:blipFill rotWithShape="1">
          <a:blip r:embed="rId3">
            <a:alphaModFix/>
          </a:blip>
          <a:srcRect b="39057" l="5620" r="74782" t="20592"/>
          <a:stretch/>
        </p:blipFill>
        <p:spPr>
          <a:xfrm>
            <a:off x="328838" y="904350"/>
            <a:ext cx="1728225" cy="2333099"/>
          </a:xfrm>
          <a:prstGeom prst="rect">
            <a:avLst/>
          </a:prstGeom>
          <a:noFill/>
          <a:ln>
            <a:noFill/>
          </a:ln>
        </p:spPr>
      </p:pic>
      <p:pic>
        <p:nvPicPr>
          <p:cNvPr id="607" name="Google Shape;607;p69"/>
          <p:cNvPicPr preferRelativeResize="0"/>
          <p:nvPr/>
        </p:nvPicPr>
        <p:blipFill rotWithShape="1">
          <a:blip r:embed="rId3">
            <a:alphaModFix/>
          </a:blip>
          <a:srcRect b="33479" l="28363" r="52040" t="20171"/>
          <a:stretch/>
        </p:blipFill>
        <p:spPr>
          <a:xfrm>
            <a:off x="2590085" y="904350"/>
            <a:ext cx="1728217" cy="2333092"/>
          </a:xfrm>
          <a:prstGeom prst="rect">
            <a:avLst/>
          </a:prstGeom>
          <a:noFill/>
          <a:ln>
            <a:noFill/>
          </a:ln>
        </p:spPr>
      </p:pic>
      <p:pic>
        <p:nvPicPr>
          <p:cNvPr id="608" name="Google Shape;608;p69"/>
          <p:cNvPicPr preferRelativeResize="0"/>
          <p:nvPr/>
        </p:nvPicPr>
        <p:blipFill rotWithShape="1">
          <a:blip r:embed="rId3">
            <a:alphaModFix/>
          </a:blip>
          <a:srcRect b="38231" l="73204" r="8456" t="20271"/>
          <a:stretch/>
        </p:blipFill>
        <p:spPr>
          <a:xfrm>
            <a:off x="7031355" y="904350"/>
            <a:ext cx="1804949" cy="2333099"/>
          </a:xfrm>
          <a:prstGeom prst="rect">
            <a:avLst/>
          </a:prstGeom>
          <a:noFill/>
          <a:ln>
            <a:noFill/>
          </a:ln>
        </p:spPr>
      </p:pic>
      <p:sp>
        <p:nvSpPr>
          <p:cNvPr id="609" name="Google Shape;609;p69"/>
          <p:cNvSpPr txBox="1"/>
          <p:nvPr/>
        </p:nvSpPr>
        <p:spPr>
          <a:xfrm>
            <a:off x="274350" y="3259800"/>
            <a:ext cx="1840200" cy="37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2"/>
                </a:solidFill>
                <a:latin typeface="Space Grotesk Medium"/>
                <a:ea typeface="Space Grotesk Medium"/>
                <a:cs typeface="Space Grotesk Medium"/>
                <a:sym typeface="Space Grotesk Medium"/>
              </a:rPr>
              <a:t>Geovannie Melander</a:t>
            </a:r>
            <a:endParaRPr sz="1300">
              <a:solidFill>
                <a:schemeClr val="accent2"/>
              </a:solidFill>
              <a:latin typeface="Space Grotesk Medium"/>
              <a:ea typeface="Space Grotesk Medium"/>
              <a:cs typeface="Space Grotesk Medium"/>
              <a:sym typeface="Space Grotesk Medium"/>
            </a:endParaRPr>
          </a:p>
        </p:txBody>
      </p:sp>
      <p:sp>
        <p:nvSpPr>
          <p:cNvPr id="610" name="Google Shape;610;p69"/>
          <p:cNvSpPr txBox="1"/>
          <p:nvPr/>
        </p:nvSpPr>
        <p:spPr>
          <a:xfrm>
            <a:off x="569550" y="3567613"/>
            <a:ext cx="1246800" cy="261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President</a:t>
            </a:r>
            <a:endParaRPr sz="1000">
              <a:solidFill>
                <a:schemeClr val="lt1"/>
              </a:solidFill>
              <a:latin typeface="Roboto"/>
              <a:ea typeface="Roboto"/>
              <a:cs typeface="Roboto"/>
              <a:sym typeface="Roboto"/>
            </a:endParaRPr>
          </a:p>
        </p:txBody>
      </p:sp>
      <p:sp>
        <p:nvSpPr>
          <p:cNvPr id="611" name="Google Shape;611;p69"/>
          <p:cNvSpPr txBox="1"/>
          <p:nvPr/>
        </p:nvSpPr>
        <p:spPr>
          <a:xfrm>
            <a:off x="2951638" y="3237438"/>
            <a:ext cx="1130100" cy="37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2"/>
                </a:solidFill>
                <a:latin typeface="Space Grotesk Medium"/>
                <a:ea typeface="Space Grotesk Medium"/>
                <a:cs typeface="Space Grotesk Medium"/>
                <a:sym typeface="Space Grotesk Medium"/>
              </a:rPr>
              <a:t>AJ Alokoa</a:t>
            </a:r>
            <a:endParaRPr sz="1300">
              <a:solidFill>
                <a:schemeClr val="accent2"/>
              </a:solidFill>
              <a:latin typeface="Space Grotesk Medium"/>
              <a:ea typeface="Space Grotesk Medium"/>
              <a:cs typeface="Space Grotesk Medium"/>
              <a:sym typeface="Space Grotesk Medium"/>
            </a:endParaRPr>
          </a:p>
        </p:txBody>
      </p:sp>
      <p:sp>
        <p:nvSpPr>
          <p:cNvPr id="612" name="Google Shape;612;p69"/>
          <p:cNvSpPr txBox="1"/>
          <p:nvPr/>
        </p:nvSpPr>
        <p:spPr>
          <a:xfrm>
            <a:off x="2816075" y="3537325"/>
            <a:ext cx="1376400" cy="32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Vice President</a:t>
            </a:r>
            <a:endParaRPr sz="1000">
              <a:solidFill>
                <a:schemeClr val="lt1"/>
              </a:solidFill>
              <a:latin typeface="Roboto"/>
              <a:ea typeface="Roboto"/>
              <a:cs typeface="Roboto"/>
              <a:sym typeface="Roboto"/>
            </a:endParaRPr>
          </a:p>
        </p:txBody>
      </p:sp>
      <p:sp>
        <p:nvSpPr>
          <p:cNvPr id="613" name="Google Shape;613;p69"/>
          <p:cNvSpPr txBox="1"/>
          <p:nvPr/>
        </p:nvSpPr>
        <p:spPr>
          <a:xfrm>
            <a:off x="4753850" y="3259800"/>
            <a:ext cx="1791300" cy="3798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accent2"/>
                </a:solidFill>
                <a:latin typeface="Space Grotesk Medium"/>
                <a:ea typeface="Space Grotesk Medium"/>
                <a:cs typeface="Space Grotesk Medium"/>
                <a:sym typeface="Space Grotesk Medium"/>
              </a:rPr>
              <a:t>Vilanyema Paulino</a:t>
            </a:r>
            <a:endParaRPr sz="1200">
              <a:solidFill>
                <a:schemeClr val="accent2"/>
              </a:solidFill>
              <a:latin typeface="Space Grotesk Medium"/>
              <a:ea typeface="Space Grotesk Medium"/>
              <a:cs typeface="Space Grotesk Medium"/>
              <a:sym typeface="Space Grotesk Medium"/>
            </a:endParaRPr>
          </a:p>
        </p:txBody>
      </p:sp>
      <p:sp>
        <p:nvSpPr>
          <p:cNvPr id="614" name="Google Shape;614;p69"/>
          <p:cNvSpPr txBox="1"/>
          <p:nvPr/>
        </p:nvSpPr>
        <p:spPr>
          <a:xfrm>
            <a:off x="4915863" y="3567625"/>
            <a:ext cx="1578000" cy="2610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Secretary</a:t>
            </a:r>
            <a:endParaRPr sz="1000">
              <a:solidFill>
                <a:schemeClr val="lt1"/>
              </a:solidFill>
              <a:latin typeface="Roboto"/>
              <a:ea typeface="Roboto"/>
              <a:cs typeface="Roboto"/>
              <a:sym typeface="Roboto"/>
            </a:endParaRPr>
          </a:p>
        </p:txBody>
      </p:sp>
      <p:sp>
        <p:nvSpPr>
          <p:cNvPr id="615" name="Google Shape;615;p69"/>
          <p:cNvSpPr txBox="1"/>
          <p:nvPr/>
        </p:nvSpPr>
        <p:spPr>
          <a:xfrm>
            <a:off x="7178500" y="3288900"/>
            <a:ext cx="1657800" cy="32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300">
                <a:solidFill>
                  <a:schemeClr val="accent2"/>
                </a:solidFill>
                <a:latin typeface="Space Grotesk Medium"/>
                <a:ea typeface="Space Grotesk Medium"/>
                <a:cs typeface="Space Grotesk Medium"/>
                <a:sym typeface="Space Grotesk Medium"/>
              </a:rPr>
              <a:t>Andyna Shrew</a:t>
            </a:r>
            <a:endParaRPr sz="1300">
              <a:solidFill>
                <a:schemeClr val="accent2"/>
              </a:solidFill>
              <a:latin typeface="Space Grotesk Medium"/>
              <a:ea typeface="Space Grotesk Medium"/>
              <a:cs typeface="Space Grotesk Medium"/>
              <a:sym typeface="Space Grotesk Medium"/>
            </a:endParaRPr>
          </a:p>
        </p:txBody>
      </p:sp>
      <p:sp>
        <p:nvSpPr>
          <p:cNvPr id="616" name="Google Shape;616;p69"/>
          <p:cNvSpPr txBox="1"/>
          <p:nvPr/>
        </p:nvSpPr>
        <p:spPr>
          <a:xfrm>
            <a:off x="7328000" y="3541920"/>
            <a:ext cx="1461300" cy="3216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000">
                <a:solidFill>
                  <a:schemeClr val="lt1"/>
                </a:solidFill>
                <a:latin typeface="Roboto"/>
                <a:ea typeface="Roboto"/>
                <a:cs typeface="Roboto"/>
                <a:sym typeface="Roboto"/>
              </a:rPr>
              <a:t>Treasure</a:t>
            </a:r>
            <a:endParaRPr sz="1000">
              <a:solidFill>
                <a:schemeClr val="lt1"/>
              </a:solidFill>
              <a:latin typeface="Roboto"/>
              <a:ea typeface="Roboto"/>
              <a:cs typeface="Roboto"/>
              <a:sym typeface="Roboto"/>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gradFill>
          <a:gsLst>
            <a:gs pos="0">
              <a:schemeClr val="accent4"/>
            </a:gs>
            <a:gs pos="100000">
              <a:schemeClr val="dk1"/>
            </a:gs>
          </a:gsLst>
          <a:lin ang="5400700" scaled="0"/>
        </a:gradFill>
      </p:bgPr>
    </p:bg>
    <p:spTree>
      <p:nvGrpSpPr>
        <p:cNvPr id="620" name="Shape 620"/>
        <p:cNvGrpSpPr/>
        <p:nvPr/>
      </p:nvGrpSpPr>
      <p:grpSpPr>
        <a:xfrm>
          <a:off x="0" y="0"/>
          <a:ext cx="0" cy="0"/>
          <a:chOff x="0" y="0"/>
          <a:chExt cx="0" cy="0"/>
        </a:xfrm>
      </p:grpSpPr>
      <p:sp>
        <p:nvSpPr>
          <p:cNvPr id="621" name="Google Shape;621;p70"/>
          <p:cNvSpPr/>
          <p:nvPr/>
        </p:nvSpPr>
        <p:spPr>
          <a:xfrm rot="-5400000">
            <a:off x="7602600" y="3599525"/>
            <a:ext cx="2601300" cy="24300"/>
          </a:xfrm>
          <a:prstGeom prst="rect">
            <a:avLst/>
          </a:prstGeom>
          <a:gradFill>
            <a:gsLst>
              <a:gs pos="0">
                <a:schemeClr val="lt1"/>
              </a:gs>
              <a:gs pos="100000">
                <a:srgbClr val="FFFFFF">
                  <a:alpha val="0"/>
                </a:srgbClr>
              </a:gs>
            </a:gsLst>
            <a:lin ang="0"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1"/>
              </a:solidFill>
              <a:latin typeface="Space Grotesk"/>
              <a:ea typeface="Space Grotesk"/>
              <a:cs typeface="Space Grotesk"/>
              <a:sym typeface="Space Grotesk"/>
            </a:endParaRPr>
          </a:p>
        </p:txBody>
      </p:sp>
      <p:sp>
        <p:nvSpPr>
          <p:cNvPr id="622" name="Google Shape;622;p70"/>
          <p:cNvSpPr txBox="1"/>
          <p:nvPr>
            <p:ph type="title"/>
          </p:nvPr>
        </p:nvSpPr>
        <p:spPr>
          <a:xfrm>
            <a:off x="222050" y="177900"/>
            <a:ext cx="53322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Kosrae Campus Activities</a:t>
            </a:r>
            <a:endParaRPr/>
          </a:p>
        </p:txBody>
      </p:sp>
      <p:sp>
        <p:nvSpPr>
          <p:cNvPr id="623" name="Google Shape;623;p70"/>
          <p:cNvSpPr txBox="1"/>
          <p:nvPr/>
        </p:nvSpPr>
        <p:spPr>
          <a:xfrm>
            <a:off x="1822400" y="726800"/>
            <a:ext cx="3668700" cy="13731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lt1"/>
                </a:solidFill>
              </a:rPr>
              <a:t>Student Engagement and Leadership</a:t>
            </a:r>
            <a:endParaRPr>
              <a:solidFill>
                <a:schemeClr val="lt1"/>
              </a:solidFill>
            </a:endParaRPr>
          </a:p>
          <a:p>
            <a:pPr indent="-317500" lvl="0" marL="457200" rtl="0" algn="l">
              <a:lnSpc>
                <a:spcPct val="115000"/>
              </a:lnSpc>
              <a:spcBef>
                <a:spcPts val="800"/>
              </a:spcBef>
              <a:spcAft>
                <a:spcPts val="0"/>
              </a:spcAft>
              <a:buClr>
                <a:schemeClr val="lt1"/>
              </a:buClr>
              <a:buSzPts val="1400"/>
              <a:buChar char="●"/>
            </a:pPr>
            <a:r>
              <a:rPr lang="en">
                <a:solidFill>
                  <a:schemeClr val="lt1"/>
                </a:solidFill>
              </a:rPr>
              <a:t>On June 04, 2026 SBA Community work for the campus were to fill up water dispensers bottle.</a:t>
            </a:r>
            <a:endParaRPr>
              <a:solidFill>
                <a:schemeClr val="lt1"/>
              </a:solidFill>
            </a:endParaRPr>
          </a:p>
          <a:p>
            <a:pPr indent="0" lvl="0" marL="457200" rtl="0" algn="l">
              <a:lnSpc>
                <a:spcPct val="115000"/>
              </a:lnSpc>
              <a:spcBef>
                <a:spcPts val="800"/>
              </a:spcBef>
              <a:spcAft>
                <a:spcPts val="0"/>
              </a:spcAft>
              <a:buNone/>
            </a:pPr>
            <a:r>
              <a:t/>
            </a:r>
            <a:endParaRPr>
              <a:solidFill>
                <a:schemeClr val="lt1"/>
              </a:solidFill>
            </a:endParaRPr>
          </a:p>
          <a:p>
            <a:pPr indent="0" lvl="0" marL="0" rtl="0" algn="l">
              <a:spcBef>
                <a:spcPts val="800"/>
              </a:spcBef>
              <a:spcAft>
                <a:spcPts val="0"/>
              </a:spcAft>
              <a:buNone/>
            </a:pPr>
            <a:r>
              <a:t/>
            </a:r>
            <a:endParaRPr>
              <a:solidFill>
                <a:schemeClr val="lt1"/>
              </a:solidFill>
            </a:endParaRPr>
          </a:p>
        </p:txBody>
      </p:sp>
      <p:pic>
        <p:nvPicPr>
          <p:cNvPr id="624" name="Google Shape;624;p70" title="d.jpg"/>
          <p:cNvPicPr preferRelativeResize="0"/>
          <p:nvPr/>
        </p:nvPicPr>
        <p:blipFill rotWithShape="1">
          <a:blip r:embed="rId3">
            <a:alphaModFix/>
          </a:blip>
          <a:srcRect b="13824" l="16479" r="0" t="14363"/>
          <a:stretch/>
        </p:blipFill>
        <p:spPr>
          <a:xfrm>
            <a:off x="3933109" y="2158575"/>
            <a:ext cx="2095066" cy="2536800"/>
          </a:xfrm>
          <a:prstGeom prst="rect">
            <a:avLst/>
          </a:prstGeom>
          <a:noFill/>
          <a:ln>
            <a:noFill/>
          </a:ln>
        </p:spPr>
      </p:pic>
      <p:sp>
        <p:nvSpPr>
          <p:cNvPr id="625" name="Google Shape;625;p70"/>
          <p:cNvSpPr txBox="1"/>
          <p:nvPr/>
        </p:nvSpPr>
        <p:spPr>
          <a:xfrm>
            <a:off x="6028175" y="3135800"/>
            <a:ext cx="2764500" cy="1733100"/>
          </a:xfrm>
          <a:prstGeom prst="rect">
            <a:avLst/>
          </a:prstGeom>
          <a:noFill/>
          <a:ln>
            <a:noFill/>
          </a:ln>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Clr>
                <a:schemeClr val="lt1"/>
              </a:buClr>
              <a:buSzPts val="1400"/>
              <a:buChar char="●"/>
            </a:pPr>
            <a:r>
              <a:rPr lang="en">
                <a:solidFill>
                  <a:schemeClr val="lt1"/>
                </a:solidFill>
              </a:rPr>
              <a:t>June 10, 2026,  SBA 2</a:t>
            </a:r>
            <a:r>
              <a:rPr baseline="30000" lang="en">
                <a:solidFill>
                  <a:schemeClr val="lt1"/>
                </a:solidFill>
              </a:rPr>
              <a:t>nd</a:t>
            </a:r>
            <a:r>
              <a:rPr lang="en">
                <a:solidFill>
                  <a:schemeClr val="lt1"/>
                </a:solidFill>
              </a:rPr>
              <a:t> community service for the summer is to wash both 2 vans for the college.  SBA took the lead in carry out this activity.</a:t>
            </a:r>
            <a:endParaRPr>
              <a:solidFill>
                <a:schemeClr val="lt1"/>
              </a:solidFill>
            </a:endParaRPr>
          </a:p>
          <a:p>
            <a:pPr indent="0" lvl="0" marL="0" rtl="0" algn="l">
              <a:lnSpc>
                <a:spcPct val="115000"/>
              </a:lnSpc>
              <a:spcBef>
                <a:spcPts val="800"/>
              </a:spcBef>
              <a:spcAft>
                <a:spcPts val="0"/>
              </a:spcAft>
              <a:buNone/>
            </a:pPr>
            <a:r>
              <a:rPr lang="en" sz="1200">
                <a:latin typeface="Times New Roman"/>
                <a:ea typeface="Times New Roman"/>
                <a:cs typeface="Times New Roman"/>
                <a:sym typeface="Times New Roman"/>
              </a:rPr>
              <a:t> </a:t>
            </a:r>
            <a:endParaRPr sz="1200">
              <a:latin typeface="Times New Roman"/>
              <a:ea typeface="Times New Roman"/>
              <a:cs typeface="Times New Roman"/>
              <a:sym typeface="Times New Roman"/>
            </a:endParaRPr>
          </a:p>
          <a:p>
            <a:pPr indent="0" lvl="0" marL="0" rtl="0" algn="l">
              <a:spcBef>
                <a:spcPts val="800"/>
              </a:spcBef>
              <a:spcAft>
                <a:spcPts val="0"/>
              </a:spcAft>
              <a:buNone/>
            </a:pPr>
            <a:r>
              <a:t/>
            </a:r>
            <a:endParaRPr sz="1000">
              <a:solidFill>
                <a:schemeClr val="lt1"/>
              </a:solidFill>
              <a:latin typeface="Roboto"/>
              <a:ea typeface="Roboto"/>
              <a:cs typeface="Roboto"/>
              <a:sym typeface="Roboto"/>
            </a:endParaRPr>
          </a:p>
        </p:txBody>
      </p:sp>
      <p:pic>
        <p:nvPicPr>
          <p:cNvPr id="626" name="Google Shape;626;p70" title="a.jpg"/>
          <p:cNvPicPr preferRelativeResize="0"/>
          <p:nvPr/>
        </p:nvPicPr>
        <p:blipFill rotWithShape="1">
          <a:blip r:embed="rId4">
            <a:alphaModFix/>
          </a:blip>
          <a:srcRect b="17777" l="23338" r="18795" t="14527"/>
          <a:stretch/>
        </p:blipFill>
        <p:spPr>
          <a:xfrm>
            <a:off x="259700" y="726800"/>
            <a:ext cx="1518050" cy="2364875"/>
          </a:xfrm>
          <a:prstGeom prst="rect">
            <a:avLst/>
          </a:prstGeom>
          <a:noFill/>
          <a:ln>
            <a:noFill/>
          </a:ln>
        </p:spPr>
      </p:pic>
      <p:pic>
        <p:nvPicPr>
          <p:cNvPr id="627" name="Google Shape;627;p70" title="c.jpg"/>
          <p:cNvPicPr preferRelativeResize="0"/>
          <p:nvPr/>
        </p:nvPicPr>
        <p:blipFill rotWithShape="1">
          <a:blip r:embed="rId5">
            <a:alphaModFix/>
          </a:blip>
          <a:srcRect b="13787" l="0" r="0" t="21909"/>
          <a:stretch/>
        </p:blipFill>
        <p:spPr>
          <a:xfrm>
            <a:off x="5491058" y="671225"/>
            <a:ext cx="3205168" cy="2420450"/>
          </a:xfrm>
          <a:prstGeom prst="rect">
            <a:avLst/>
          </a:prstGeom>
          <a:noFill/>
          <a:ln>
            <a:noFill/>
          </a:ln>
        </p:spPr>
      </p:pic>
      <p:pic>
        <p:nvPicPr>
          <p:cNvPr id="628" name="Google Shape;628;p70" title="b.jpg"/>
          <p:cNvPicPr preferRelativeResize="0"/>
          <p:nvPr/>
        </p:nvPicPr>
        <p:blipFill rotWithShape="1">
          <a:blip r:embed="rId6">
            <a:alphaModFix/>
          </a:blip>
          <a:srcRect b="17136" l="18188" r="9058" t="0"/>
          <a:stretch/>
        </p:blipFill>
        <p:spPr>
          <a:xfrm>
            <a:off x="1731825" y="2158573"/>
            <a:ext cx="1705575" cy="25368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2" name="Shape 632"/>
        <p:cNvGrpSpPr/>
        <p:nvPr/>
      </p:nvGrpSpPr>
      <p:grpSpPr>
        <a:xfrm>
          <a:off x="0" y="0"/>
          <a:ext cx="0" cy="0"/>
          <a:chOff x="0" y="0"/>
          <a:chExt cx="0" cy="0"/>
        </a:xfrm>
      </p:grpSpPr>
      <p:sp>
        <p:nvSpPr>
          <p:cNvPr id="633" name="Google Shape;633;p71"/>
          <p:cNvSpPr txBox="1"/>
          <p:nvPr>
            <p:ph type="title"/>
          </p:nvPr>
        </p:nvSpPr>
        <p:spPr>
          <a:xfrm>
            <a:off x="211793" y="143171"/>
            <a:ext cx="60546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Kosrae Campus Activities</a:t>
            </a:r>
            <a:endParaRPr/>
          </a:p>
          <a:p>
            <a:pPr indent="0" lvl="0" marL="0" rtl="0" algn="l">
              <a:lnSpc>
                <a:spcPct val="90000"/>
              </a:lnSpc>
              <a:spcBef>
                <a:spcPts val="0"/>
              </a:spcBef>
              <a:spcAft>
                <a:spcPts val="0"/>
              </a:spcAft>
              <a:buNone/>
            </a:pPr>
            <a:r>
              <a:t/>
            </a:r>
            <a:endParaRPr/>
          </a:p>
        </p:txBody>
      </p:sp>
      <p:pic>
        <p:nvPicPr>
          <p:cNvPr id="634" name="Google Shape;634;p71" title="e.jpg"/>
          <p:cNvPicPr preferRelativeResize="0"/>
          <p:nvPr/>
        </p:nvPicPr>
        <p:blipFill rotWithShape="1">
          <a:blip r:embed="rId3">
            <a:alphaModFix/>
          </a:blip>
          <a:srcRect b="0" l="9788" r="0" t="12778"/>
          <a:stretch/>
        </p:blipFill>
        <p:spPr>
          <a:xfrm>
            <a:off x="211800" y="963450"/>
            <a:ext cx="2812875" cy="2178300"/>
          </a:xfrm>
          <a:prstGeom prst="rect">
            <a:avLst/>
          </a:prstGeom>
          <a:noFill/>
          <a:ln>
            <a:noFill/>
          </a:ln>
        </p:spPr>
      </p:pic>
      <p:pic>
        <p:nvPicPr>
          <p:cNvPr id="635" name="Google Shape;635;p71" title="f.jpg"/>
          <p:cNvPicPr preferRelativeResize="0"/>
          <p:nvPr/>
        </p:nvPicPr>
        <p:blipFill>
          <a:blip r:embed="rId4">
            <a:alphaModFix/>
          </a:blip>
          <a:stretch>
            <a:fillRect/>
          </a:stretch>
        </p:blipFill>
        <p:spPr>
          <a:xfrm>
            <a:off x="3091950" y="963450"/>
            <a:ext cx="3078501" cy="2178300"/>
          </a:xfrm>
          <a:prstGeom prst="rect">
            <a:avLst/>
          </a:prstGeom>
          <a:noFill/>
          <a:ln>
            <a:noFill/>
          </a:ln>
        </p:spPr>
      </p:pic>
      <p:pic>
        <p:nvPicPr>
          <p:cNvPr id="636" name="Google Shape;636;p71" title="g.jpg"/>
          <p:cNvPicPr preferRelativeResize="0"/>
          <p:nvPr/>
        </p:nvPicPr>
        <p:blipFill rotWithShape="1">
          <a:blip r:embed="rId5">
            <a:alphaModFix/>
          </a:blip>
          <a:srcRect b="0" l="0" r="0" t="0"/>
          <a:stretch/>
        </p:blipFill>
        <p:spPr>
          <a:xfrm>
            <a:off x="6266400" y="963450"/>
            <a:ext cx="2718851" cy="2178300"/>
          </a:xfrm>
          <a:prstGeom prst="rect">
            <a:avLst/>
          </a:prstGeom>
          <a:noFill/>
          <a:ln>
            <a:noFill/>
          </a:ln>
        </p:spPr>
      </p:pic>
      <p:sp>
        <p:nvSpPr>
          <p:cNvPr id="637" name="Google Shape;637;p71"/>
          <p:cNvSpPr txBox="1"/>
          <p:nvPr/>
        </p:nvSpPr>
        <p:spPr>
          <a:xfrm>
            <a:off x="347375" y="3352875"/>
            <a:ext cx="8502000" cy="1439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lt1"/>
                </a:solidFill>
              </a:rPr>
              <a:t>On June 18, 2026, a welcoming BBQ to both the new students and continuing students here at the student lounge and there were 64 students attended.  This number came from the number of students taking class during the morning until the afternoon. </a:t>
            </a:r>
            <a:endParaRPr>
              <a:solidFill>
                <a:schemeClr val="lt1"/>
              </a:solidFill>
            </a:endParaRPr>
          </a:p>
          <a:p>
            <a:pPr indent="0" lvl="0" marL="0" rtl="0" algn="l">
              <a:lnSpc>
                <a:spcPct val="115000"/>
              </a:lnSpc>
              <a:spcBef>
                <a:spcPts val="800"/>
              </a:spcBef>
              <a:spcAft>
                <a:spcPts val="0"/>
              </a:spcAft>
              <a:buNone/>
            </a:pPr>
            <a:r>
              <a:rPr lang="en">
                <a:solidFill>
                  <a:schemeClr val="lt1"/>
                </a:solidFill>
              </a:rPr>
              <a:t> </a:t>
            </a:r>
            <a:endParaRPr>
              <a:solidFill>
                <a:schemeClr val="lt1"/>
              </a:solidFill>
            </a:endParaRPr>
          </a:p>
          <a:p>
            <a:pPr indent="0" lvl="0" marL="0" rtl="0" algn="l">
              <a:spcBef>
                <a:spcPts val="800"/>
              </a:spcBef>
              <a:spcAft>
                <a:spcPts val="0"/>
              </a:spcAft>
              <a:buNone/>
            </a:pPr>
            <a:r>
              <a:t/>
            </a:r>
            <a:endParaRPr sz="1000">
              <a:solidFill>
                <a:schemeClr val="lt1"/>
              </a:solidFill>
              <a:latin typeface="Roboto"/>
              <a:ea typeface="Roboto"/>
              <a:cs typeface="Roboto"/>
              <a:sym typeface="Roboto"/>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1" name="Shape 641"/>
        <p:cNvGrpSpPr/>
        <p:nvPr/>
      </p:nvGrpSpPr>
      <p:grpSpPr>
        <a:xfrm>
          <a:off x="0" y="0"/>
          <a:ext cx="0" cy="0"/>
          <a:chOff x="0" y="0"/>
          <a:chExt cx="0" cy="0"/>
        </a:xfrm>
      </p:grpSpPr>
      <p:cxnSp>
        <p:nvCxnSpPr>
          <p:cNvPr id="642" name="Google Shape;642;p72"/>
          <p:cNvCxnSpPr/>
          <p:nvPr/>
        </p:nvCxnSpPr>
        <p:spPr>
          <a:xfrm>
            <a:off x="2481275"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643" name="Google Shape;643;p72"/>
          <p:cNvCxnSpPr/>
          <p:nvPr/>
        </p:nvCxnSpPr>
        <p:spPr>
          <a:xfrm>
            <a:off x="4733950" y="4912325"/>
            <a:ext cx="1928700" cy="0"/>
          </a:xfrm>
          <a:prstGeom prst="straightConnector1">
            <a:avLst/>
          </a:prstGeom>
          <a:noFill/>
          <a:ln cap="flat" cmpd="sng" w="9525">
            <a:solidFill>
              <a:schemeClr val="accent4"/>
            </a:solidFill>
            <a:prstDash val="solid"/>
            <a:round/>
            <a:headEnd len="med" w="med" type="none"/>
            <a:tailEnd len="med" w="med" type="none"/>
          </a:ln>
        </p:spPr>
      </p:cxnSp>
      <p:cxnSp>
        <p:nvCxnSpPr>
          <p:cNvPr id="644" name="Google Shape;644;p72"/>
          <p:cNvCxnSpPr/>
          <p:nvPr/>
        </p:nvCxnSpPr>
        <p:spPr>
          <a:xfrm>
            <a:off x="6986625" y="4912325"/>
            <a:ext cx="1928700" cy="0"/>
          </a:xfrm>
          <a:prstGeom prst="straightConnector1">
            <a:avLst/>
          </a:prstGeom>
          <a:noFill/>
          <a:ln cap="flat" cmpd="sng" w="9525">
            <a:solidFill>
              <a:schemeClr val="accent4"/>
            </a:solidFill>
            <a:prstDash val="solid"/>
            <a:round/>
            <a:headEnd len="med" w="med" type="none"/>
            <a:tailEnd len="med" w="med" type="none"/>
          </a:ln>
        </p:spPr>
      </p:cxnSp>
      <p:sp>
        <p:nvSpPr>
          <p:cNvPr id="645" name="Google Shape;645;p72"/>
          <p:cNvSpPr txBox="1"/>
          <p:nvPr>
            <p:ph type="title"/>
          </p:nvPr>
        </p:nvSpPr>
        <p:spPr>
          <a:xfrm>
            <a:off x="211793" y="143171"/>
            <a:ext cx="6054600" cy="504000"/>
          </a:xfrm>
          <a:prstGeom prst="rect">
            <a:avLst/>
          </a:prstGeom>
        </p:spPr>
        <p:txBody>
          <a:bodyPr anchorCtr="0" anchor="t" bIns="0" lIns="0" spcFirstLastPara="1" rIns="0" wrap="square" tIns="0">
            <a:noAutofit/>
          </a:bodyPr>
          <a:lstStyle/>
          <a:p>
            <a:pPr indent="0" lvl="0" marL="0" rtl="0" algn="ctr">
              <a:lnSpc>
                <a:spcPct val="90000"/>
              </a:lnSpc>
              <a:spcBef>
                <a:spcPts val="0"/>
              </a:spcBef>
              <a:spcAft>
                <a:spcPts val="0"/>
              </a:spcAft>
              <a:buNone/>
            </a:pPr>
            <a:r>
              <a:rPr lang="en"/>
              <a:t>Kosrae Campus Activities</a:t>
            </a:r>
            <a:endParaRPr/>
          </a:p>
          <a:p>
            <a:pPr indent="0" lvl="0" marL="0" rtl="0" algn="l">
              <a:lnSpc>
                <a:spcPct val="90000"/>
              </a:lnSpc>
              <a:spcBef>
                <a:spcPts val="0"/>
              </a:spcBef>
              <a:spcAft>
                <a:spcPts val="0"/>
              </a:spcAft>
              <a:buNone/>
            </a:pPr>
            <a:r>
              <a:t/>
            </a:r>
            <a:endParaRPr/>
          </a:p>
          <a:p>
            <a:pPr indent="0" lvl="0" marL="0" rtl="0" algn="l">
              <a:lnSpc>
                <a:spcPct val="90000"/>
              </a:lnSpc>
              <a:spcBef>
                <a:spcPts val="0"/>
              </a:spcBef>
              <a:spcAft>
                <a:spcPts val="0"/>
              </a:spcAft>
              <a:buNone/>
            </a:pPr>
            <a:r>
              <a:t/>
            </a:r>
            <a:endParaRPr/>
          </a:p>
        </p:txBody>
      </p:sp>
      <p:pic>
        <p:nvPicPr>
          <p:cNvPr id="646" name="Google Shape;646;p72" title="h.jpg"/>
          <p:cNvPicPr preferRelativeResize="0"/>
          <p:nvPr/>
        </p:nvPicPr>
        <p:blipFill>
          <a:blip r:embed="rId3">
            <a:alphaModFix/>
          </a:blip>
          <a:stretch>
            <a:fillRect/>
          </a:stretch>
        </p:blipFill>
        <p:spPr>
          <a:xfrm>
            <a:off x="370050" y="752350"/>
            <a:ext cx="2111225" cy="2848575"/>
          </a:xfrm>
          <a:prstGeom prst="rect">
            <a:avLst/>
          </a:prstGeom>
          <a:noFill/>
          <a:ln>
            <a:noFill/>
          </a:ln>
        </p:spPr>
      </p:pic>
      <p:pic>
        <p:nvPicPr>
          <p:cNvPr id="647" name="Google Shape;647;p72" title="j.jpg"/>
          <p:cNvPicPr preferRelativeResize="0"/>
          <p:nvPr/>
        </p:nvPicPr>
        <p:blipFill>
          <a:blip r:embed="rId4">
            <a:alphaModFix/>
          </a:blip>
          <a:stretch>
            <a:fillRect/>
          </a:stretch>
        </p:blipFill>
        <p:spPr>
          <a:xfrm>
            <a:off x="5290547" y="2162488"/>
            <a:ext cx="2187750" cy="2738875"/>
          </a:xfrm>
          <a:prstGeom prst="rect">
            <a:avLst/>
          </a:prstGeom>
          <a:noFill/>
          <a:ln>
            <a:noFill/>
          </a:ln>
        </p:spPr>
      </p:pic>
      <p:sp>
        <p:nvSpPr>
          <p:cNvPr id="648" name="Google Shape;648;p72"/>
          <p:cNvSpPr txBox="1"/>
          <p:nvPr/>
        </p:nvSpPr>
        <p:spPr>
          <a:xfrm>
            <a:off x="2632875" y="752350"/>
            <a:ext cx="4046700" cy="1338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lt1"/>
                </a:solidFill>
              </a:rPr>
              <a:t>On July 18, 2026 the first ever Music/Karaoke was held at the COM-FSM Kosrae campus lounge sponsored by the Summer 26 music club with Instructor Dr. Muller, and SBA.</a:t>
            </a:r>
            <a:endParaRPr>
              <a:solidFill>
                <a:schemeClr val="lt1"/>
              </a:solidFill>
            </a:endParaRPr>
          </a:p>
          <a:p>
            <a:pPr indent="0" lvl="0" marL="0" rtl="0" algn="l">
              <a:spcBef>
                <a:spcPts val="800"/>
              </a:spcBef>
              <a:spcAft>
                <a:spcPts val="0"/>
              </a:spcAft>
              <a:buNone/>
            </a:pPr>
            <a:r>
              <a:t/>
            </a:r>
            <a:endParaRPr sz="1000">
              <a:solidFill>
                <a:schemeClr val="lt1"/>
              </a:solidFill>
              <a:latin typeface="Roboto"/>
              <a:ea typeface="Roboto"/>
              <a:cs typeface="Roboto"/>
              <a:sym typeface="Roboto"/>
            </a:endParaRPr>
          </a:p>
        </p:txBody>
      </p:sp>
      <p:pic>
        <p:nvPicPr>
          <p:cNvPr id="649" name="Google Shape;649;p72" title="i.jpg"/>
          <p:cNvPicPr preferRelativeResize="0"/>
          <p:nvPr/>
        </p:nvPicPr>
        <p:blipFill>
          <a:blip r:embed="rId5">
            <a:alphaModFix/>
          </a:blip>
          <a:stretch>
            <a:fillRect/>
          </a:stretch>
        </p:blipFill>
        <p:spPr>
          <a:xfrm>
            <a:off x="6804100" y="752341"/>
            <a:ext cx="2111225" cy="2676584"/>
          </a:xfrm>
          <a:prstGeom prst="rect">
            <a:avLst/>
          </a:prstGeom>
          <a:noFill/>
          <a:ln>
            <a:noFill/>
          </a:ln>
        </p:spPr>
      </p:pic>
      <p:sp>
        <p:nvSpPr>
          <p:cNvPr id="650" name="Google Shape;650;p72"/>
          <p:cNvSpPr txBox="1"/>
          <p:nvPr/>
        </p:nvSpPr>
        <p:spPr>
          <a:xfrm>
            <a:off x="2651113" y="1876725"/>
            <a:ext cx="2469600" cy="199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chemeClr val="lt1"/>
                </a:solidFill>
              </a:rPr>
              <a:t>It was a fun filled night where all the contestants and the spectators enjoyed. Top three winners were awarded with monetary awards sponsored by music instructor Dr. Muller.</a:t>
            </a:r>
            <a:endParaRPr>
              <a:solidFill>
                <a:schemeClr val="lt1"/>
              </a:solidFill>
            </a:endParaRPr>
          </a:p>
          <a:p>
            <a:pPr indent="0" lvl="0" marL="0" rtl="0" algn="l">
              <a:spcBef>
                <a:spcPts val="800"/>
              </a:spcBef>
              <a:spcAft>
                <a:spcPts val="0"/>
              </a:spcAft>
              <a:buNone/>
            </a:pPr>
            <a:r>
              <a:t/>
            </a:r>
            <a:endParaRPr sz="1000">
              <a:solidFill>
                <a:schemeClr val="lt1"/>
              </a:solidFill>
              <a:latin typeface="Roboto"/>
              <a:ea typeface="Roboto"/>
              <a:cs typeface="Roboto"/>
              <a:sym typeface="Roboto"/>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4" name="Shape 654"/>
        <p:cNvGrpSpPr/>
        <p:nvPr/>
      </p:nvGrpSpPr>
      <p:grpSpPr>
        <a:xfrm>
          <a:off x="0" y="0"/>
          <a:ext cx="0" cy="0"/>
          <a:chOff x="0" y="0"/>
          <a:chExt cx="0" cy="0"/>
        </a:xfrm>
      </p:grpSpPr>
      <p:sp>
        <p:nvSpPr>
          <p:cNvPr id="655" name="Google Shape;655;p73"/>
          <p:cNvSpPr txBox="1"/>
          <p:nvPr>
            <p:ph type="title"/>
          </p:nvPr>
        </p:nvSpPr>
        <p:spPr>
          <a:xfrm>
            <a:off x="212450" y="177900"/>
            <a:ext cx="5664900" cy="8313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Kosrae Campus Activities</a:t>
            </a:r>
            <a:endParaRPr/>
          </a:p>
          <a:p>
            <a:pPr indent="0" lvl="0" marL="0" rtl="0" algn="l">
              <a:spcBef>
                <a:spcPts val="0"/>
              </a:spcBef>
              <a:spcAft>
                <a:spcPts val="0"/>
              </a:spcAft>
              <a:buNone/>
            </a:pPr>
            <a:r>
              <a:t/>
            </a:r>
            <a:endParaRPr>
              <a:solidFill>
                <a:schemeClr val="accent2"/>
              </a:solidFill>
            </a:endParaRPr>
          </a:p>
        </p:txBody>
      </p:sp>
      <p:pic>
        <p:nvPicPr>
          <p:cNvPr id="656" name="Google Shape;656;p73" title="k.jpg"/>
          <p:cNvPicPr preferRelativeResize="0"/>
          <p:nvPr/>
        </p:nvPicPr>
        <p:blipFill>
          <a:blip r:embed="rId3">
            <a:alphaModFix/>
          </a:blip>
          <a:stretch>
            <a:fillRect/>
          </a:stretch>
        </p:blipFill>
        <p:spPr>
          <a:xfrm>
            <a:off x="159050" y="693530"/>
            <a:ext cx="3092775" cy="2300395"/>
          </a:xfrm>
          <a:prstGeom prst="rect">
            <a:avLst/>
          </a:prstGeom>
          <a:noFill/>
          <a:ln>
            <a:noFill/>
          </a:ln>
        </p:spPr>
      </p:pic>
      <p:sp>
        <p:nvSpPr>
          <p:cNvPr id="657" name="Google Shape;657;p73"/>
          <p:cNvSpPr txBox="1"/>
          <p:nvPr/>
        </p:nvSpPr>
        <p:spPr>
          <a:xfrm>
            <a:off x="167900" y="3017463"/>
            <a:ext cx="3022500" cy="1367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a:solidFill>
                  <a:schemeClr val="lt1"/>
                </a:solidFill>
              </a:rPr>
              <a:t>August 07, 2026 is the COMFSM Orientation for all new students attending this Fall 2026.  It was held at the LRC room with 24 students attended.</a:t>
            </a:r>
            <a:endParaRPr>
              <a:solidFill>
                <a:schemeClr val="lt1"/>
              </a:solidFill>
            </a:endParaRPr>
          </a:p>
          <a:p>
            <a:pPr indent="0" lvl="0" marL="0" rtl="0" algn="l">
              <a:spcBef>
                <a:spcPts val="1200"/>
              </a:spcBef>
              <a:spcAft>
                <a:spcPts val="0"/>
              </a:spcAft>
              <a:buNone/>
            </a:pPr>
            <a:r>
              <a:t/>
            </a:r>
            <a:endParaRPr sz="1000">
              <a:solidFill>
                <a:schemeClr val="lt1"/>
              </a:solidFill>
              <a:latin typeface="Roboto"/>
              <a:ea typeface="Roboto"/>
              <a:cs typeface="Roboto"/>
              <a:sym typeface="Roboto"/>
            </a:endParaRPr>
          </a:p>
        </p:txBody>
      </p:sp>
      <p:pic>
        <p:nvPicPr>
          <p:cNvPr id="658" name="Google Shape;658;p73" title="l.jpg"/>
          <p:cNvPicPr preferRelativeResize="0"/>
          <p:nvPr/>
        </p:nvPicPr>
        <p:blipFill>
          <a:blip r:embed="rId4">
            <a:alphaModFix/>
          </a:blip>
          <a:stretch>
            <a:fillRect/>
          </a:stretch>
        </p:blipFill>
        <p:spPr>
          <a:xfrm>
            <a:off x="3403625" y="669350"/>
            <a:ext cx="2057550" cy="2348750"/>
          </a:xfrm>
          <a:prstGeom prst="rect">
            <a:avLst/>
          </a:prstGeom>
          <a:noFill/>
          <a:ln>
            <a:noFill/>
          </a:ln>
        </p:spPr>
      </p:pic>
      <p:pic>
        <p:nvPicPr>
          <p:cNvPr id="659" name="Google Shape;659;p73" title="m.jpg"/>
          <p:cNvPicPr preferRelativeResize="0"/>
          <p:nvPr/>
        </p:nvPicPr>
        <p:blipFill>
          <a:blip r:embed="rId5">
            <a:alphaModFix/>
          </a:blip>
          <a:stretch>
            <a:fillRect/>
          </a:stretch>
        </p:blipFill>
        <p:spPr>
          <a:xfrm>
            <a:off x="5612965" y="669350"/>
            <a:ext cx="1967961" cy="2348750"/>
          </a:xfrm>
          <a:prstGeom prst="rect">
            <a:avLst/>
          </a:prstGeom>
          <a:noFill/>
          <a:ln>
            <a:noFill/>
          </a:ln>
        </p:spPr>
      </p:pic>
      <p:pic>
        <p:nvPicPr>
          <p:cNvPr id="660" name="Google Shape;660;p73" title="n.jpg"/>
          <p:cNvPicPr preferRelativeResize="0"/>
          <p:nvPr/>
        </p:nvPicPr>
        <p:blipFill>
          <a:blip r:embed="rId6">
            <a:alphaModFix/>
          </a:blip>
          <a:stretch>
            <a:fillRect/>
          </a:stretch>
        </p:blipFill>
        <p:spPr>
          <a:xfrm>
            <a:off x="6939775" y="1685601"/>
            <a:ext cx="2057550" cy="1772287"/>
          </a:xfrm>
          <a:prstGeom prst="rect">
            <a:avLst/>
          </a:prstGeom>
          <a:noFill/>
          <a:ln>
            <a:noFill/>
          </a:ln>
        </p:spPr>
      </p:pic>
      <p:sp>
        <p:nvSpPr>
          <p:cNvPr id="661" name="Google Shape;661;p73"/>
          <p:cNvSpPr txBox="1"/>
          <p:nvPr/>
        </p:nvSpPr>
        <p:spPr>
          <a:xfrm>
            <a:off x="3562025" y="3457900"/>
            <a:ext cx="5337000" cy="18876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1200"/>
              </a:spcBef>
              <a:spcAft>
                <a:spcPts val="0"/>
              </a:spcAft>
              <a:buNone/>
            </a:pPr>
            <a:r>
              <a:rPr lang="en" sz="1300">
                <a:solidFill>
                  <a:schemeClr val="lt1"/>
                </a:solidFill>
                <a:latin typeface="Roboto"/>
                <a:ea typeface="Roboto"/>
                <a:cs typeface="Roboto"/>
                <a:sym typeface="Roboto"/>
              </a:rPr>
              <a:t>On Monday August 24, 2026,  SBA members coordinate a welcoming get together to all students and faculty as an Advisor/Student meet.  A list for each advisor with their advisee were posted at the student lounge where all students came check their names and find their advisors and get a check in with them.  After the activity, a pizza with ice coffee were blessed and offer to everyone.</a:t>
            </a:r>
            <a:endParaRPr sz="1300">
              <a:solidFill>
                <a:schemeClr val="lt1"/>
              </a:solidFill>
              <a:latin typeface="Roboto"/>
              <a:ea typeface="Roboto"/>
              <a:cs typeface="Roboto"/>
              <a:sym typeface="Roboto"/>
            </a:endParaRPr>
          </a:p>
          <a:p>
            <a:pPr indent="0" lvl="0" marL="0" rtl="0" algn="l">
              <a:spcBef>
                <a:spcPts val="1200"/>
              </a:spcBef>
              <a:spcAft>
                <a:spcPts val="0"/>
              </a:spcAft>
              <a:buNone/>
            </a:pPr>
            <a:r>
              <a:t/>
            </a:r>
            <a:endParaRPr sz="1000">
              <a:solidFill>
                <a:schemeClr val="lt1"/>
              </a:solidFill>
              <a:latin typeface="Roboto"/>
              <a:ea typeface="Roboto"/>
              <a:cs typeface="Roboto"/>
              <a:sym typeface="Roboto"/>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sp>
        <p:nvSpPr>
          <p:cNvPr id="666" name="Google Shape;666;p74"/>
          <p:cNvSpPr txBox="1"/>
          <p:nvPr>
            <p:ph type="title"/>
          </p:nvPr>
        </p:nvSpPr>
        <p:spPr>
          <a:xfrm>
            <a:off x="212450" y="177900"/>
            <a:ext cx="8666100" cy="415500"/>
          </a:xfrm>
          <a:prstGeom prst="rect">
            <a:avLst/>
          </a:prstGeom>
        </p:spPr>
        <p:txBody>
          <a:bodyPr anchorCtr="0" anchor="t" bIns="0" lIns="0" spcFirstLastPara="1" rIns="0" wrap="square" tIns="0">
            <a:spAutoFit/>
          </a:bodyPr>
          <a:lstStyle/>
          <a:p>
            <a:pPr indent="0" lvl="0" marL="0" rtl="0" algn="ctr">
              <a:spcBef>
                <a:spcPts val="0"/>
              </a:spcBef>
              <a:spcAft>
                <a:spcPts val="0"/>
              </a:spcAft>
              <a:buNone/>
            </a:pPr>
            <a:r>
              <a:rPr lang="en"/>
              <a:t>Student Challenges and Concerns</a:t>
            </a:r>
            <a:endParaRPr/>
          </a:p>
        </p:txBody>
      </p:sp>
      <p:sp>
        <p:nvSpPr>
          <p:cNvPr id="667" name="Google Shape;667;p74"/>
          <p:cNvSpPr txBox="1"/>
          <p:nvPr/>
        </p:nvSpPr>
        <p:spPr>
          <a:xfrm>
            <a:off x="446875" y="767450"/>
            <a:ext cx="8199300" cy="4099800"/>
          </a:xfrm>
          <a:prstGeom prst="rect">
            <a:avLst/>
          </a:prstGeom>
          <a:noFill/>
          <a:ln>
            <a:noFill/>
          </a:ln>
        </p:spPr>
        <p:txBody>
          <a:bodyPr anchorCtr="0" anchor="t" bIns="91425" lIns="91425" spcFirstLastPara="1" rIns="91425" wrap="square" tIns="91425">
            <a:noAutofit/>
          </a:bodyPr>
          <a:lstStyle/>
          <a:p>
            <a:pPr indent="-349250" lvl="0" marL="457200" rtl="0" algn="l">
              <a:spcBef>
                <a:spcPts val="0"/>
              </a:spcBef>
              <a:spcAft>
                <a:spcPts val="0"/>
              </a:spcAft>
              <a:buClr>
                <a:schemeClr val="lt1"/>
              </a:buClr>
              <a:buSzPts val="1900"/>
              <a:buChar char="●"/>
            </a:pPr>
            <a:r>
              <a:rPr lang="en" sz="1900">
                <a:solidFill>
                  <a:schemeClr val="lt1"/>
                </a:solidFill>
              </a:rPr>
              <a:t>Refunds were not received on a timely basis, still experiencing delays despite complete filling up of FAFSA and submit needed documents on time.</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SBA fund request for activities still delays at times.</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No eating outlet on campus.</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Need more available classes and instructors</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Dorm room for students living afar.</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Need more help from staff to plan &amp; organize events along with students to encourage attendance and participation.</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Offer more opportunities for students from state campuses to stay home to complete their degree.</a:t>
            </a:r>
            <a:endParaRPr sz="1900">
              <a:solidFill>
                <a:schemeClr val="lt1"/>
              </a:solidFill>
            </a:endParaRPr>
          </a:p>
          <a:p>
            <a:pPr indent="-349250" lvl="0" marL="457200" rtl="0" algn="l">
              <a:spcBef>
                <a:spcPts val="0"/>
              </a:spcBef>
              <a:spcAft>
                <a:spcPts val="0"/>
              </a:spcAft>
              <a:buClr>
                <a:schemeClr val="lt1"/>
              </a:buClr>
              <a:buSzPts val="1900"/>
              <a:buChar char="●"/>
            </a:pPr>
            <a:r>
              <a:rPr lang="en" sz="1900">
                <a:solidFill>
                  <a:schemeClr val="lt1"/>
                </a:solidFill>
              </a:rPr>
              <a:t>Limited time for event planning – SBA officers balancing full-time studies with leadership duties</a:t>
            </a:r>
            <a:endParaRPr sz="1900">
              <a:solidFill>
                <a:schemeClr val="lt1"/>
              </a:solidFill>
            </a:endParaRPr>
          </a:p>
          <a:p>
            <a:pPr indent="0" lvl="0" marL="457200" rtl="0" algn="l">
              <a:spcBef>
                <a:spcPts val="0"/>
              </a:spcBef>
              <a:spcAft>
                <a:spcPts val="0"/>
              </a:spcAft>
              <a:buNone/>
            </a:pPr>
            <a:r>
              <a:t/>
            </a:r>
            <a:endParaRPr sz="1900">
              <a:solidFill>
                <a:schemeClr val="lt1"/>
              </a:solidFill>
            </a:endParaRPr>
          </a:p>
          <a:p>
            <a:pPr indent="0" lvl="0" marL="457200" rtl="0" algn="l">
              <a:spcBef>
                <a:spcPts val="0"/>
              </a:spcBef>
              <a:spcAft>
                <a:spcPts val="0"/>
              </a:spcAft>
              <a:buNone/>
            </a:pPr>
            <a:r>
              <a:t/>
            </a:r>
            <a:endParaRPr sz="1900">
              <a:solidFill>
                <a:schemeClr val="lt1"/>
              </a:solidFill>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Quarterly Review (Futuristic)">
  <a:themeElements>
    <a:clrScheme name="Simple Light">
      <a:dk1>
        <a:srgbClr val="070707"/>
      </a:dk1>
      <a:lt1>
        <a:srgbClr val="FFFFFF"/>
      </a:lt1>
      <a:dk2>
        <a:srgbClr val="004741"/>
      </a:dk2>
      <a:lt2>
        <a:srgbClr val="F4F4F4"/>
      </a:lt2>
      <a:accent1>
        <a:srgbClr val="6DCFBE"/>
      </a:accent1>
      <a:accent2>
        <a:srgbClr val="81F5FF"/>
      </a:accent2>
      <a:accent3>
        <a:srgbClr val="202020"/>
      </a:accent3>
      <a:accent4>
        <a:srgbClr val="008585"/>
      </a:accent4>
      <a:accent5>
        <a:srgbClr val="808080"/>
      </a:accent5>
      <a:accent6>
        <a:srgbClr val="9AE9FF"/>
      </a:accent6>
      <a:hlink>
        <a:srgbClr val="6DCFB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