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</p:sldIdLst>
  <p:sldSz cx="12192000" cy="6858000"/>
  <p:notesSz cx="6858000" cy="9144000"/>
  <p:embeddedFontLst>
    <p:embeddedFont>
      <p:font typeface="Garamond" panose="02020404030301010803" pitchFamily="18" charset="0"/>
      <p:regular r:id="rId14"/>
      <p:bold r:id="rId15"/>
      <p:italic r:id="rId16"/>
      <p:boldItalic r:id="rId17"/>
    </p:embeddedFont>
    <p:embeddedFont>
      <p:font typeface="Play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kJ8sOdPrSx5Ohk4c6tqkP+gLR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F0D8DC-67D4-4E84-A140-3AE1D02AA927}">
  <a:tblStyle styleId="{F1F0D8DC-67D4-4E84-A140-3AE1D02AA9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81"/>
  </p:normalViewPr>
  <p:slideViewPr>
    <p:cSldViewPr snapToGrid="0">
      <p:cViewPr varScale="1">
        <p:scale>
          <a:sx n="105" d="100"/>
          <a:sy n="105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9C5DC-B13B-4B28-BCE9-329D0CD55229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87A698-03CE-4CD1-9222-D3C7D2A52755}">
      <dgm:prSet phldrT="[Text]"/>
      <dgm:spPr/>
      <dgm:t>
        <a:bodyPr/>
        <a:lstStyle/>
        <a:p>
          <a:r>
            <a:rPr lang="en-US" dirty="0"/>
            <a:t>Vice President for Institutional Effectiveness &amp; Quality Assurance (VPIEQA)</a:t>
          </a:r>
        </a:p>
      </dgm:t>
    </dgm:pt>
    <dgm:pt modelId="{E511C70A-CDAC-4B27-AB9C-72B37A1365FB}" type="parTrans" cxnId="{8DEAC36D-34AA-42E7-8A71-780605DEF2BC}">
      <dgm:prSet/>
      <dgm:spPr/>
      <dgm:t>
        <a:bodyPr/>
        <a:lstStyle/>
        <a:p>
          <a:endParaRPr lang="en-US"/>
        </a:p>
      </dgm:t>
    </dgm:pt>
    <dgm:pt modelId="{5D2B8DA9-6EC3-4786-9CFF-0531AAD5245D}" type="sibTrans" cxnId="{8DEAC36D-34AA-42E7-8A71-780605DEF2BC}">
      <dgm:prSet/>
      <dgm:spPr/>
      <dgm:t>
        <a:bodyPr/>
        <a:lstStyle/>
        <a:p>
          <a:endParaRPr lang="en-US"/>
        </a:p>
      </dgm:t>
    </dgm:pt>
    <dgm:pt modelId="{5D4B1581-22B1-446B-8F35-B24BBF5DC57D}">
      <dgm:prSet phldrT="[Text]"/>
      <dgm:spPr/>
      <dgm:t>
        <a:bodyPr/>
        <a:lstStyle/>
        <a:p>
          <a:r>
            <a:rPr lang="en-US" dirty="0"/>
            <a:t>Director for Information Technology Office (ITO)</a:t>
          </a:r>
        </a:p>
      </dgm:t>
    </dgm:pt>
    <dgm:pt modelId="{08878F45-D7CE-4572-BF80-32794AE42A45}" type="parTrans" cxnId="{B61E71D3-8C9A-4D6E-B182-69199A23AD8C}">
      <dgm:prSet/>
      <dgm:spPr/>
      <dgm:t>
        <a:bodyPr/>
        <a:lstStyle/>
        <a:p>
          <a:endParaRPr lang="en-US"/>
        </a:p>
      </dgm:t>
    </dgm:pt>
    <dgm:pt modelId="{C1B60CFD-38A8-46FE-9AA0-A05748F1F7EA}" type="sibTrans" cxnId="{B61E71D3-8C9A-4D6E-B182-69199A23AD8C}">
      <dgm:prSet/>
      <dgm:spPr/>
      <dgm:t>
        <a:bodyPr/>
        <a:lstStyle/>
        <a:p>
          <a:endParaRPr lang="en-US"/>
        </a:p>
      </dgm:t>
    </dgm:pt>
    <dgm:pt modelId="{9080974E-D4A8-4814-B64E-BC8E7B3D6303}">
      <dgm:prSet phldrT="[Text]"/>
      <dgm:spPr/>
      <dgm:t>
        <a:bodyPr/>
        <a:lstStyle/>
        <a:p>
          <a:r>
            <a:rPr lang="en-US" dirty="0"/>
            <a:t>Office of Institutional Effectiveness &amp; Quality Assurance (OIE&amp;QA)</a:t>
          </a:r>
        </a:p>
      </dgm:t>
    </dgm:pt>
    <dgm:pt modelId="{394CF002-36BA-45DB-A6CB-A66A4F353084}" type="parTrans" cxnId="{00FF7C13-3F78-4219-BB75-00F06227274A}">
      <dgm:prSet/>
      <dgm:spPr/>
      <dgm:t>
        <a:bodyPr/>
        <a:lstStyle/>
        <a:p>
          <a:endParaRPr lang="en-US"/>
        </a:p>
      </dgm:t>
    </dgm:pt>
    <dgm:pt modelId="{321E6E15-E6B8-4DA6-BB49-CC698620A774}" type="sibTrans" cxnId="{00FF7C13-3F78-4219-BB75-00F06227274A}">
      <dgm:prSet/>
      <dgm:spPr/>
      <dgm:t>
        <a:bodyPr/>
        <a:lstStyle/>
        <a:p>
          <a:endParaRPr lang="en-US"/>
        </a:p>
      </dgm:t>
    </dgm:pt>
    <dgm:pt modelId="{1A331053-5169-40D7-A814-4FE402C8F709}">
      <dgm:prSet/>
      <dgm:spPr/>
      <dgm:t>
        <a:bodyPr/>
        <a:lstStyle/>
        <a:p>
          <a:r>
            <a:rPr lang="en-US"/>
            <a:t>Director of Workforce Development Office (WDO)</a:t>
          </a:r>
        </a:p>
      </dgm:t>
    </dgm:pt>
    <dgm:pt modelId="{D0457E8C-F1CA-455A-BC15-440E30F3338C}" type="parTrans" cxnId="{13682695-04D4-452D-B707-B5DBF82910E1}">
      <dgm:prSet/>
      <dgm:spPr/>
      <dgm:t>
        <a:bodyPr/>
        <a:lstStyle/>
        <a:p>
          <a:endParaRPr lang="en-US"/>
        </a:p>
      </dgm:t>
    </dgm:pt>
    <dgm:pt modelId="{E31268C1-AEFC-4A01-8C88-0AF8F2AA8614}" type="sibTrans" cxnId="{13682695-04D4-452D-B707-B5DBF82910E1}">
      <dgm:prSet/>
      <dgm:spPr/>
      <dgm:t>
        <a:bodyPr/>
        <a:lstStyle/>
        <a:p>
          <a:endParaRPr lang="en-US"/>
        </a:p>
      </dgm:t>
    </dgm:pt>
    <dgm:pt modelId="{F30E1223-CF0E-4C18-A1D6-DA9A64A09531}">
      <dgm:prSet/>
      <dgm:spPr/>
      <dgm:t>
        <a:bodyPr/>
        <a:lstStyle/>
        <a:p>
          <a:r>
            <a:rPr lang="en-US"/>
            <a:t>Director of Communication &amp; Media Office (CMO)</a:t>
          </a:r>
        </a:p>
      </dgm:t>
    </dgm:pt>
    <dgm:pt modelId="{AC11391E-682D-4637-BAA6-1D2560FD961C}" type="parTrans" cxnId="{C8260CB4-2F29-43EA-A3E1-016F191E0B8D}">
      <dgm:prSet/>
      <dgm:spPr/>
      <dgm:t>
        <a:bodyPr/>
        <a:lstStyle/>
        <a:p>
          <a:endParaRPr lang="en-US"/>
        </a:p>
      </dgm:t>
    </dgm:pt>
    <dgm:pt modelId="{0576399F-47E7-4BC0-AF11-1E4A81656EAF}" type="sibTrans" cxnId="{C8260CB4-2F29-43EA-A3E1-016F191E0B8D}">
      <dgm:prSet/>
      <dgm:spPr/>
      <dgm:t>
        <a:bodyPr/>
        <a:lstStyle/>
        <a:p>
          <a:endParaRPr lang="en-US"/>
        </a:p>
      </dgm:t>
    </dgm:pt>
    <dgm:pt modelId="{4149D208-CE4A-4072-8F33-75337D313727}">
      <dgm:prSet/>
      <dgm:spPr/>
      <dgm:t>
        <a:bodyPr/>
        <a:lstStyle/>
        <a:p>
          <a:r>
            <a:rPr lang="en-US" dirty="0"/>
            <a:t>ITO Staff (4)</a:t>
          </a:r>
        </a:p>
      </dgm:t>
    </dgm:pt>
    <dgm:pt modelId="{28F36013-104E-4A67-B578-45BC80BDBFBC}" type="parTrans" cxnId="{0A7D7056-6685-4C43-AC33-A3D0AC69307D}">
      <dgm:prSet/>
      <dgm:spPr/>
      <dgm:t>
        <a:bodyPr/>
        <a:lstStyle/>
        <a:p>
          <a:endParaRPr lang="en-US"/>
        </a:p>
      </dgm:t>
    </dgm:pt>
    <dgm:pt modelId="{6C6A6B44-C12B-4F82-A270-55C8A9F9C60D}" type="sibTrans" cxnId="{0A7D7056-6685-4C43-AC33-A3D0AC69307D}">
      <dgm:prSet/>
      <dgm:spPr/>
      <dgm:t>
        <a:bodyPr/>
        <a:lstStyle/>
        <a:p>
          <a:endParaRPr lang="en-US"/>
        </a:p>
      </dgm:t>
    </dgm:pt>
    <dgm:pt modelId="{AF458EFB-6547-484C-A2AB-1596B8C4E838}">
      <dgm:prSet/>
      <dgm:spPr/>
      <dgm:t>
        <a:bodyPr/>
        <a:lstStyle/>
        <a:p>
          <a:r>
            <a:rPr lang="en-US"/>
            <a:t>CMO Staff</a:t>
          </a:r>
        </a:p>
      </dgm:t>
    </dgm:pt>
    <dgm:pt modelId="{903B3633-E9EE-4A4B-8911-8191112793C3}" type="parTrans" cxnId="{4DF9918E-C0B8-45EB-9715-27F78671AFCD}">
      <dgm:prSet/>
      <dgm:spPr/>
      <dgm:t>
        <a:bodyPr/>
        <a:lstStyle/>
        <a:p>
          <a:endParaRPr lang="en-US"/>
        </a:p>
      </dgm:t>
    </dgm:pt>
    <dgm:pt modelId="{995C9746-49C0-443D-BAD6-40F3D6DFEC31}" type="sibTrans" cxnId="{4DF9918E-C0B8-45EB-9715-27F78671AFCD}">
      <dgm:prSet/>
      <dgm:spPr/>
      <dgm:t>
        <a:bodyPr/>
        <a:lstStyle/>
        <a:p>
          <a:endParaRPr lang="en-US"/>
        </a:p>
      </dgm:t>
    </dgm:pt>
    <dgm:pt modelId="{8A966DF0-3B93-44B2-B587-F70398CE6433}" type="pres">
      <dgm:prSet presAssocID="{3889C5DC-B13B-4B28-BCE9-329D0CD5522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136DFA2-D276-4120-8FFB-6FC2021459F9}" type="pres">
      <dgm:prSet presAssocID="{9A87A698-03CE-4CD1-9222-D3C7D2A52755}" presName="root1" presStyleCnt="0"/>
      <dgm:spPr/>
    </dgm:pt>
    <dgm:pt modelId="{54B5D2F2-798E-4707-BB35-3EB021067450}" type="pres">
      <dgm:prSet presAssocID="{9A87A698-03CE-4CD1-9222-D3C7D2A52755}" presName="LevelOneTextNode" presStyleLbl="node0" presStyleIdx="0" presStyleCnt="1">
        <dgm:presLayoutVars>
          <dgm:chPref val="3"/>
        </dgm:presLayoutVars>
      </dgm:prSet>
      <dgm:spPr/>
    </dgm:pt>
    <dgm:pt modelId="{6E308E2A-79D9-453A-8E1F-C85EC2DBEA58}" type="pres">
      <dgm:prSet presAssocID="{9A87A698-03CE-4CD1-9222-D3C7D2A52755}" presName="level2hierChild" presStyleCnt="0"/>
      <dgm:spPr/>
    </dgm:pt>
    <dgm:pt modelId="{13530A73-C852-49F4-AA71-1B7F1DCC3FD2}" type="pres">
      <dgm:prSet presAssocID="{08878F45-D7CE-4572-BF80-32794AE42A45}" presName="conn2-1" presStyleLbl="parChTrans1D2" presStyleIdx="0" presStyleCnt="4"/>
      <dgm:spPr/>
    </dgm:pt>
    <dgm:pt modelId="{F171CA8C-AB46-46D3-B6F2-E9D202ACBA57}" type="pres">
      <dgm:prSet presAssocID="{08878F45-D7CE-4572-BF80-32794AE42A45}" presName="connTx" presStyleLbl="parChTrans1D2" presStyleIdx="0" presStyleCnt="4"/>
      <dgm:spPr/>
    </dgm:pt>
    <dgm:pt modelId="{8B6B8502-8A4F-4F8A-88C1-8D19831B4DC4}" type="pres">
      <dgm:prSet presAssocID="{5D4B1581-22B1-446B-8F35-B24BBF5DC57D}" presName="root2" presStyleCnt="0"/>
      <dgm:spPr/>
    </dgm:pt>
    <dgm:pt modelId="{F2972058-D7E4-499E-82CF-18B3D5180305}" type="pres">
      <dgm:prSet presAssocID="{5D4B1581-22B1-446B-8F35-B24BBF5DC57D}" presName="LevelTwoTextNode" presStyleLbl="node2" presStyleIdx="0" presStyleCnt="4">
        <dgm:presLayoutVars>
          <dgm:chPref val="3"/>
        </dgm:presLayoutVars>
      </dgm:prSet>
      <dgm:spPr/>
    </dgm:pt>
    <dgm:pt modelId="{7A1B5B20-073B-49D5-97F0-5C5B653DCD28}" type="pres">
      <dgm:prSet presAssocID="{5D4B1581-22B1-446B-8F35-B24BBF5DC57D}" presName="level3hierChild" presStyleCnt="0"/>
      <dgm:spPr/>
    </dgm:pt>
    <dgm:pt modelId="{F8E475C0-B1F0-4C7F-B328-5EA337C16ADD}" type="pres">
      <dgm:prSet presAssocID="{28F36013-104E-4A67-B578-45BC80BDBFBC}" presName="conn2-1" presStyleLbl="parChTrans1D3" presStyleIdx="0" presStyleCnt="2"/>
      <dgm:spPr/>
    </dgm:pt>
    <dgm:pt modelId="{004CA92D-C6DA-44E1-85C0-6841F6B2D682}" type="pres">
      <dgm:prSet presAssocID="{28F36013-104E-4A67-B578-45BC80BDBFBC}" presName="connTx" presStyleLbl="parChTrans1D3" presStyleIdx="0" presStyleCnt="2"/>
      <dgm:spPr/>
    </dgm:pt>
    <dgm:pt modelId="{DFEEF472-825F-4DB0-8169-8DE69246B9BE}" type="pres">
      <dgm:prSet presAssocID="{4149D208-CE4A-4072-8F33-75337D313727}" presName="root2" presStyleCnt="0"/>
      <dgm:spPr/>
    </dgm:pt>
    <dgm:pt modelId="{76AD34B8-0587-4CB9-8037-4C5F4BC28C28}" type="pres">
      <dgm:prSet presAssocID="{4149D208-CE4A-4072-8F33-75337D313727}" presName="LevelTwoTextNode" presStyleLbl="node3" presStyleIdx="0" presStyleCnt="2">
        <dgm:presLayoutVars>
          <dgm:chPref val="3"/>
        </dgm:presLayoutVars>
      </dgm:prSet>
      <dgm:spPr/>
    </dgm:pt>
    <dgm:pt modelId="{4FEBA1EA-B9AF-4713-9133-B5F3CA7B31A0}" type="pres">
      <dgm:prSet presAssocID="{4149D208-CE4A-4072-8F33-75337D313727}" presName="level3hierChild" presStyleCnt="0"/>
      <dgm:spPr/>
    </dgm:pt>
    <dgm:pt modelId="{DFAA69C5-ABC9-4B8C-AFC3-4BAF0DC5158E}" type="pres">
      <dgm:prSet presAssocID="{394CF002-36BA-45DB-A6CB-A66A4F353084}" presName="conn2-1" presStyleLbl="parChTrans1D2" presStyleIdx="1" presStyleCnt="4"/>
      <dgm:spPr/>
    </dgm:pt>
    <dgm:pt modelId="{AFB3A6F1-C00C-4C2F-9403-FFAA04F6D5C4}" type="pres">
      <dgm:prSet presAssocID="{394CF002-36BA-45DB-A6CB-A66A4F353084}" presName="connTx" presStyleLbl="parChTrans1D2" presStyleIdx="1" presStyleCnt="4"/>
      <dgm:spPr/>
    </dgm:pt>
    <dgm:pt modelId="{CEFA7A6E-0DCB-48F5-8CA2-97F189D38B4D}" type="pres">
      <dgm:prSet presAssocID="{9080974E-D4A8-4814-B64E-BC8E7B3D6303}" presName="root2" presStyleCnt="0"/>
      <dgm:spPr/>
    </dgm:pt>
    <dgm:pt modelId="{FA9DE031-A5FE-46CF-9078-EDC9F99875B9}" type="pres">
      <dgm:prSet presAssocID="{9080974E-D4A8-4814-B64E-BC8E7B3D6303}" presName="LevelTwoTextNode" presStyleLbl="node2" presStyleIdx="1" presStyleCnt="4">
        <dgm:presLayoutVars>
          <dgm:chPref val="3"/>
        </dgm:presLayoutVars>
      </dgm:prSet>
      <dgm:spPr/>
    </dgm:pt>
    <dgm:pt modelId="{E08BEB52-C571-48BD-BFCA-052D0A602FCD}" type="pres">
      <dgm:prSet presAssocID="{9080974E-D4A8-4814-B64E-BC8E7B3D6303}" presName="level3hierChild" presStyleCnt="0"/>
      <dgm:spPr/>
    </dgm:pt>
    <dgm:pt modelId="{2DFDE42F-0473-4ABB-8719-B3E2F8BA4C20}" type="pres">
      <dgm:prSet presAssocID="{D0457E8C-F1CA-455A-BC15-440E30F3338C}" presName="conn2-1" presStyleLbl="parChTrans1D2" presStyleIdx="2" presStyleCnt="4"/>
      <dgm:spPr/>
    </dgm:pt>
    <dgm:pt modelId="{4DECA86C-7A4D-47B0-BD79-F9A69F83E15C}" type="pres">
      <dgm:prSet presAssocID="{D0457E8C-F1CA-455A-BC15-440E30F3338C}" presName="connTx" presStyleLbl="parChTrans1D2" presStyleIdx="2" presStyleCnt="4"/>
      <dgm:spPr/>
    </dgm:pt>
    <dgm:pt modelId="{6EF9702F-DFE4-4C74-AE65-2BB710823054}" type="pres">
      <dgm:prSet presAssocID="{1A331053-5169-40D7-A814-4FE402C8F709}" presName="root2" presStyleCnt="0"/>
      <dgm:spPr/>
    </dgm:pt>
    <dgm:pt modelId="{A37E53E9-E1D6-4B4D-9327-1676DF926A2F}" type="pres">
      <dgm:prSet presAssocID="{1A331053-5169-40D7-A814-4FE402C8F709}" presName="LevelTwoTextNode" presStyleLbl="node2" presStyleIdx="2" presStyleCnt="4">
        <dgm:presLayoutVars>
          <dgm:chPref val="3"/>
        </dgm:presLayoutVars>
      </dgm:prSet>
      <dgm:spPr/>
    </dgm:pt>
    <dgm:pt modelId="{CB622769-2D11-4C3B-8EB7-C98CB1727DB3}" type="pres">
      <dgm:prSet presAssocID="{1A331053-5169-40D7-A814-4FE402C8F709}" presName="level3hierChild" presStyleCnt="0"/>
      <dgm:spPr/>
    </dgm:pt>
    <dgm:pt modelId="{4FE3E9D6-6084-4061-8890-208850CFC8C6}" type="pres">
      <dgm:prSet presAssocID="{AC11391E-682D-4637-BAA6-1D2560FD961C}" presName="conn2-1" presStyleLbl="parChTrans1D2" presStyleIdx="3" presStyleCnt="4"/>
      <dgm:spPr/>
    </dgm:pt>
    <dgm:pt modelId="{7568538A-330B-4B32-9A26-E86CD382F6FD}" type="pres">
      <dgm:prSet presAssocID="{AC11391E-682D-4637-BAA6-1D2560FD961C}" presName="connTx" presStyleLbl="parChTrans1D2" presStyleIdx="3" presStyleCnt="4"/>
      <dgm:spPr/>
    </dgm:pt>
    <dgm:pt modelId="{BE241E16-EB93-49D8-A2FE-AC69FD9F7D9F}" type="pres">
      <dgm:prSet presAssocID="{F30E1223-CF0E-4C18-A1D6-DA9A64A09531}" presName="root2" presStyleCnt="0"/>
      <dgm:spPr/>
    </dgm:pt>
    <dgm:pt modelId="{8213015E-B4F6-4109-8FDD-283EAA360516}" type="pres">
      <dgm:prSet presAssocID="{F30E1223-CF0E-4C18-A1D6-DA9A64A09531}" presName="LevelTwoTextNode" presStyleLbl="node2" presStyleIdx="3" presStyleCnt="4">
        <dgm:presLayoutVars>
          <dgm:chPref val="3"/>
        </dgm:presLayoutVars>
      </dgm:prSet>
      <dgm:spPr/>
    </dgm:pt>
    <dgm:pt modelId="{692089FE-0449-4385-BEA5-DEBED55438AF}" type="pres">
      <dgm:prSet presAssocID="{F30E1223-CF0E-4C18-A1D6-DA9A64A09531}" presName="level3hierChild" presStyleCnt="0"/>
      <dgm:spPr/>
    </dgm:pt>
    <dgm:pt modelId="{792AE70D-DA45-420E-8EF9-0FEE19495FE5}" type="pres">
      <dgm:prSet presAssocID="{903B3633-E9EE-4A4B-8911-8191112793C3}" presName="conn2-1" presStyleLbl="parChTrans1D3" presStyleIdx="1" presStyleCnt="2"/>
      <dgm:spPr/>
    </dgm:pt>
    <dgm:pt modelId="{F90C8FB2-EA20-4BEA-845D-52173D1B6625}" type="pres">
      <dgm:prSet presAssocID="{903B3633-E9EE-4A4B-8911-8191112793C3}" presName="connTx" presStyleLbl="parChTrans1D3" presStyleIdx="1" presStyleCnt="2"/>
      <dgm:spPr/>
    </dgm:pt>
    <dgm:pt modelId="{809FBC5A-414C-4224-B442-61E0B3E3DEA8}" type="pres">
      <dgm:prSet presAssocID="{AF458EFB-6547-484C-A2AB-1596B8C4E838}" presName="root2" presStyleCnt="0"/>
      <dgm:spPr/>
    </dgm:pt>
    <dgm:pt modelId="{B7644F64-DC13-465D-9F9C-BBFDBDB33E5C}" type="pres">
      <dgm:prSet presAssocID="{AF458EFB-6547-484C-A2AB-1596B8C4E838}" presName="LevelTwoTextNode" presStyleLbl="node3" presStyleIdx="1" presStyleCnt="2">
        <dgm:presLayoutVars>
          <dgm:chPref val="3"/>
        </dgm:presLayoutVars>
      </dgm:prSet>
      <dgm:spPr/>
    </dgm:pt>
    <dgm:pt modelId="{B44EEDA6-B9D8-4A81-A319-2B39B6F6AA92}" type="pres">
      <dgm:prSet presAssocID="{AF458EFB-6547-484C-A2AB-1596B8C4E838}" presName="level3hierChild" presStyleCnt="0"/>
      <dgm:spPr/>
    </dgm:pt>
  </dgm:ptLst>
  <dgm:cxnLst>
    <dgm:cxn modelId="{46141200-2894-470D-90F2-2F9022F7FCCC}" type="presOf" srcId="{394CF002-36BA-45DB-A6CB-A66A4F353084}" destId="{DFAA69C5-ABC9-4B8C-AFC3-4BAF0DC5158E}" srcOrd="0" destOrd="0" presId="urn:microsoft.com/office/officeart/2008/layout/HorizontalMultiLevelHierarchy"/>
    <dgm:cxn modelId="{A3519303-3FC8-496F-88AF-D37006882085}" type="presOf" srcId="{AC11391E-682D-4637-BAA6-1D2560FD961C}" destId="{4FE3E9D6-6084-4061-8890-208850CFC8C6}" srcOrd="0" destOrd="0" presId="urn:microsoft.com/office/officeart/2008/layout/HorizontalMultiLevelHierarchy"/>
    <dgm:cxn modelId="{00FF7C13-3F78-4219-BB75-00F06227274A}" srcId="{9A87A698-03CE-4CD1-9222-D3C7D2A52755}" destId="{9080974E-D4A8-4814-B64E-BC8E7B3D6303}" srcOrd="1" destOrd="0" parTransId="{394CF002-36BA-45DB-A6CB-A66A4F353084}" sibTransId="{321E6E15-E6B8-4DA6-BB49-CC698620A774}"/>
    <dgm:cxn modelId="{02F1911A-6329-4775-ABA3-78CB0BD55097}" type="presOf" srcId="{1A331053-5169-40D7-A814-4FE402C8F709}" destId="{A37E53E9-E1D6-4B4D-9327-1676DF926A2F}" srcOrd="0" destOrd="0" presId="urn:microsoft.com/office/officeart/2008/layout/HorizontalMultiLevelHierarchy"/>
    <dgm:cxn modelId="{845DE837-4A5C-4511-A52D-86AB9EC34BD1}" type="presOf" srcId="{903B3633-E9EE-4A4B-8911-8191112793C3}" destId="{F90C8FB2-EA20-4BEA-845D-52173D1B6625}" srcOrd="1" destOrd="0" presId="urn:microsoft.com/office/officeart/2008/layout/HorizontalMultiLevelHierarchy"/>
    <dgm:cxn modelId="{E3E64563-C901-46C7-B33D-517C206D5092}" type="presOf" srcId="{08878F45-D7CE-4572-BF80-32794AE42A45}" destId="{13530A73-C852-49F4-AA71-1B7F1DCC3FD2}" srcOrd="0" destOrd="0" presId="urn:microsoft.com/office/officeart/2008/layout/HorizontalMultiLevelHierarchy"/>
    <dgm:cxn modelId="{D2777469-4E89-46AC-8376-AB0EC5E849E0}" type="presOf" srcId="{903B3633-E9EE-4A4B-8911-8191112793C3}" destId="{792AE70D-DA45-420E-8EF9-0FEE19495FE5}" srcOrd="0" destOrd="0" presId="urn:microsoft.com/office/officeart/2008/layout/HorizontalMultiLevelHierarchy"/>
    <dgm:cxn modelId="{628EB44C-7C9B-41F9-AFB8-7BBF7B425B20}" type="presOf" srcId="{AC11391E-682D-4637-BAA6-1D2560FD961C}" destId="{7568538A-330B-4B32-9A26-E86CD382F6FD}" srcOrd="1" destOrd="0" presId="urn:microsoft.com/office/officeart/2008/layout/HorizontalMultiLevelHierarchy"/>
    <dgm:cxn modelId="{141CB54D-B2B3-419B-8D42-4A6518884BEC}" type="presOf" srcId="{3889C5DC-B13B-4B28-BCE9-329D0CD55229}" destId="{8A966DF0-3B93-44B2-B587-F70398CE6433}" srcOrd="0" destOrd="0" presId="urn:microsoft.com/office/officeart/2008/layout/HorizontalMultiLevelHierarchy"/>
    <dgm:cxn modelId="{8DEAC36D-34AA-42E7-8A71-780605DEF2BC}" srcId="{3889C5DC-B13B-4B28-BCE9-329D0CD55229}" destId="{9A87A698-03CE-4CD1-9222-D3C7D2A52755}" srcOrd="0" destOrd="0" parTransId="{E511C70A-CDAC-4B27-AB9C-72B37A1365FB}" sibTransId="{5D2B8DA9-6EC3-4786-9CFF-0531AAD5245D}"/>
    <dgm:cxn modelId="{B2DF5350-8EA2-48CC-83F9-5FFBB1CFD2B4}" type="presOf" srcId="{AF458EFB-6547-484C-A2AB-1596B8C4E838}" destId="{B7644F64-DC13-465D-9F9C-BBFDBDB33E5C}" srcOrd="0" destOrd="0" presId="urn:microsoft.com/office/officeart/2008/layout/HorizontalMultiLevelHierarchy"/>
    <dgm:cxn modelId="{51AE6071-543B-4A74-8625-D1ADAEBFCFCC}" type="presOf" srcId="{4149D208-CE4A-4072-8F33-75337D313727}" destId="{76AD34B8-0587-4CB9-8037-4C5F4BC28C28}" srcOrd="0" destOrd="0" presId="urn:microsoft.com/office/officeart/2008/layout/HorizontalMultiLevelHierarchy"/>
    <dgm:cxn modelId="{2EAA7871-83F5-4DE7-9B09-2DA8EEAE65D0}" type="presOf" srcId="{5D4B1581-22B1-446B-8F35-B24BBF5DC57D}" destId="{F2972058-D7E4-499E-82CF-18B3D5180305}" srcOrd="0" destOrd="0" presId="urn:microsoft.com/office/officeart/2008/layout/HorizontalMultiLevelHierarchy"/>
    <dgm:cxn modelId="{0A7D7056-6685-4C43-AC33-A3D0AC69307D}" srcId="{5D4B1581-22B1-446B-8F35-B24BBF5DC57D}" destId="{4149D208-CE4A-4072-8F33-75337D313727}" srcOrd="0" destOrd="0" parTransId="{28F36013-104E-4A67-B578-45BC80BDBFBC}" sibTransId="{6C6A6B44-C12B-4F82-A270-55C8A9F9C60D}"/>
    <dgm:cxn modelId="{931BEC76-F334-414B-AB95-D52BA56920E5}" type="presOf" srcId="{394CF002-36BA-45DB-A6CB-A66A4F353084}" destId="{AFB3A6F1-C00C-4C2F-9403-FFAA04F6D5C4}" srcOrd="1" destOrd="0" presId="urn:microsoft.com/office/officeart/2008/layout/HorizontalMultiLevelHierarchy"/>
    <dgm:cxn modelId="{4DF9918E-C0B8-45EB-9715-27F78671AFCD}" srcId="{F30E1223-CF0E-4C18-A1D6-DA9A64A09531}" destId="{AF458EFB-6547-484C-A2AB-1596B8C4E838}" srcOrd="0" destOrd="0" parTransId="{903B3633-E9EE-4A4B-8911-8191112793C3}" sibTransId="{995C9746-49C0-443D-BAD6-40F3D6DFEC31}"/>
    <dgm:cxn modelId="{13682695-04D4-452D-B707-B5DBF82910E1}" srcId="{9A87A698-03CE-4CD1-9222-D3C7D2A52755}" destId="{1A331053-5169-40D7-A814-4FE402C8F709}" srcOrd="2" destOrd="0" parTransId="{D0457E8C-F1CA-455A-BC15-440E30F3338C}" sibTransId="{E31268C1-AEFC-4A01-8C88-0AF8F2AA8614}"/>
    <dgm:cxn modelId="{B5BDA198-7499-475B-9051-B4802651F388}" type="presOf" srcId="{9A87A698-03CE-4CD1-9222-D3C7D2A52755}" destId="{54B5D2F2-798E-4707-BB35-3EB021067450}" srcOrd="0" destOrd="0" presId="urn:microsoft.com/office/officeart/2008/layout/HorizontalMultiLevelHierarchy"/>
    <dgm:cxn modelId="{2C77369C-90E0-439A-93BD-2C34834805F5}" type="presOf" srcId="{28F36013-104E-4A67-B578-45BC80BDBFBC}" destId="{F8E475C0-B1F0-4C7F-B328-5EA337C16ADD}" srcOrd="0" destOrd="0" presId="urn:microsoft.com/office/officeart/2008/layout/HorizontalMultiLevelHierarchy"/>
    <dgm:cxn modelId="{AA52CB9E-1B6E-4646-BFE5-866BBB59A0A0}" type="presOf" srcId="{F30E1223-CF0E-4C18-A1D6-DA9A64A09531}" destId="{8213015E-B4F6-4109-8FDD-283EAA360516}" srcOrd="0" destOrd="0" presId="urn:microsoft.com/office/officeart/2008/layout/HorizontalMultiLevelHierarchy"/>
    <dgm:cxn modelId="{C8260CB4-2F29-43EA-A3E1-016F191E0B8D}" srcId="{9A87A698-03CE-4CD1-9222-D3C7D2A52755}" destId="{F30E1223-CF0E-4C18-A1D6-DA9A64A09531}" srcOrd="3" destOrd="0" parTransId="{AC11391E-682D-4637-BAA6-1D2560FD961C}" sibTransId="{0576399F-47E7-4BC0-AF11-1E4A81656EAF}"/>
    <dgm:cxn modelId="{A0489ECD-C299-41C7-B484-7F6B0C51CFF4}" type="presOf" srcId="{D0457E8C-F1CA-455A-BC15-440E30F3338C}" destId="{4DECA86C-7A4D-47B0-BD79-F9A69F83E15C}" srcOrd="1" destOrd="0" presId="urn:microsoft.com/office/officeart/2008/layout/HorizontalMultiLevelHierarchy"/>
    <dgm:cxn modelId="{B61E71D3-8C9A-4D6E-B182-69199A23AD8C}" srcId="{9A87A698-03CE-4CD1-9222-D3C7D2A52755}" destId="{5D4B1581-22B1-446B-8F35-B24BBF5DC57D}" srcOrd="0" destOrd="0" parTransId="{08878F45-D7CE-4572-BF80-32794AE42A45}" sibTransId="{C1B60CFD-38A8-46FE-9AA0-A05748F1F7EA}"/>
    <dgm:cxn modelId="{206377D9-BD96-4C55-B568-03714DDFC489}" type="presOf" srcId="{08878F45-D7CE-4572-BF80-32794AE42A45}" destId="{F171CA8C-AB46-46D3-B6F2-E9D202ACBA57}" srcOrd="1" destOrd="0" presId="urn:microsoft.com/office/officeart/2008/layout/HorizontalMultiLevelHierarchy"/>
    <dgm:cxn modelId="{4CFFD0E8-022D-4317-8673-FD9DC8FF7D0D}" type="presOf" srcId="{D0457E8C-F1CA-455A-BC15-440E30F3338C}" destId="{2DFDE42F-0473-4ABB-8719-B3E2F8BA4C20}" srcOrd="0" destOrd="0" presId="urn:microsoft.com/office/officeart/2008/layout/HorizontalMultiLevelHierarchy"/>
    <dgm:cxn modelId="{353D92F8-9425-4F35-A30E-4784FA533773}" type="presOf" srcId="{28F36013-104E-4A67-B578-45BC80BDBFBC}" destId="{004CA92D-C6DA-44E1-85C0-6841F6B2D682}" srcOrd="1" destOrd="0" presId="urn:microsoft.com/office/officeart/2008/layout/HorizontalMultiLevelHierarchy"/>
    <dgm:cxn modelId="{97456BFB-D830-4F0C-906D-11CAA86A1901}" type="presOf" srcId="{9080974E-D4A8-4814-B64E-BC8E7B3D6303}" destId="{FA9DE031-A5FE-46CF-9078-EDC9F99875B9}" srcOrd="0" destOrd="0" presId="urn:microsoft.com/office/officeart/2008/layout/HorizontalMultiLevelHierarchy"/>
    <dgm:cxn modelId="{E24F8C82-E619-4A65-AA38-F7BAD346AB01}" type="presParOf" srcId="{8A966DF0-3B93-44B2-B587-F70398CE6433}" destId="{9136DFA2-D276-4120-8FFB-6FC2021459F9}" srcOrd="0" destOrd="0" presId="urn:microsoft.com/office/officeart/2008/layout/HorizontalMultiLevelHierarchy"/>
    <dgm:cxn modelId="{8CDA1C84-6A4D-47A2-A492-B760BB3687EE}" type="presParOf" srcId="{9136DFA2-D276-4120-8FFB-6FC2021459F9}" destId="{54B5D2F2-798E-4707-BB35-3EB021067450}" srcOrd="0" destOrd="0" presId="urn:microsoft.com/office/officeart/2008/layout/HorizontalMultiLevelHierarchy"/>
    <dgm:cxn modelId="{27CB7893-AC9C-4D5F-B094-430B67454C53}" type="presParOf" srcId="{9136DFA2-D276-4120-8FFB-6FC2021459F9}" destId="{6E308E2A-79D9-453A-8E1F-C85EC2DBEA58}" srcOrd="1" destOrd="0" presId="urn:microsoft.com/office/officeart/2008/layout/HorizontalMultiLevelHierarchy"/>
    <dgm:cxn modelId="{4CC7D9D7-399C-4384-9521-E05D1E6AF6C0}" type="presParOf" srcId="{6E308E2A-79D9-453A-8E1F-C85EC2DBEA58}" destId="{13530A73-C852-49F4-AA71-1B7F1DCC3FD2}" srcOrd="0" destOrd="0" presId="urn:microsoft.com/office/officeart/2008/layout/HorizontalMultiLevelHierarchy"/>
    <dgm:cxn modelId="{F046247A-73F5-4627-B235-52192E1BB5EF}" type="presParOf" srcId="{13530A73-C852-49F4-AA71-1B7F1DCC3FD2}" destId="{F171CA8C-AB46-46D3-B6F2-E9D202ACBA57}" srcOrd="0" destOrd="0" presId="urn:microsoft.com/office/officeart/2008/layout/HorizontalMultiLevelHierarchy"/>
    <dgm:cxn modelId="{29F2575A-EB6C-4574-A41A-1E902A64645B}" type="presParOf" srcId="{6E308E2A-79D9-453A-8E1F-C85EC2DBEA58}" destId="{8B6B8502-8A4F-4F8A-88C1-8D19831B4DC4}" srcOrd="1" destOrd="0" presId="urn:microsoft.com/office/officeart/2008/layout/HorizontalMultiLevelHierarchy"/>
    <dgm:cxn modelId="{B01F3A4A-415B-4DC4-AC3F-A869659E2040}" type="presParOf" srcId="{8B6B8502-8A4F-4F8A-88C1-8D19831B4DC4}" destId="{F2972058-D7E4-499E-82CF-18B3D5180305}" srcOrd="0" destOrd="0" presId="urn:microsoft.com/office/officeart/2008/layout/HorizontalMultiLevelHierarchy"/>
    <dgm:cxn modelId="{11B69C75-E7AD-433A-BDE8-9568A0295B13}" type="presParOf" srcId="{8B6B8502-8A4F-4F8A-88C1-8D19831B4DC4}" destId="{7A1B5B20-073B-49D5-97F0-5C5B653DCD28}" srcOrd="1" destOrd="0" presId="urn:microsoft.com/office/officeart/2008/layout/HorizontalMultiLevelHierarchy"/>
    <dgm:cxn modelId="{54037AFA-72F8-40DE-9729-EF655647C946}" type="presParOf" srcId="{7A1B5B20-073B-49D5-97F0-5C5B653DCD28}" destId="{F8E475C0-B1F0-4C7F-B328-5EA337C16ADD}" srcOrd="0" destOrd="0" presId="urn:microsoft.com/office/officeart/2008/layout/HorizontalMultiLevelHierarchy"/>
    <dgm:cxn modelId="{3FB6084F-DEBC-4021-A22E-F4F0AF7C927F}" type="presParOf" srcId="{F8E475C0-B1F0-4C7F-B328-5EA337C16ADD}" destId="{004CA92D-C6DA-44E1-85C0-6841F6B2D682}" srcOrd="0" destOrd="0" presId="urn:microsoft.com/office/officeart/2008/layout/HorizontalMultiLevelHierarchy"/>
    <dgm:cxn modelId="{BEE5A476-5C88-462B-8953-B0465F8D1FFE}" type="presParOf" srcId="{7A1B5B20-073B-49D5-97F0-5C5B653DCD28}" destId="{DFEEF472-825F-4DB0-8169-8DE69246B9BE}" srcOrd="1" destOrd="0" presId="urn:microsoft.com/office/officeart/2008/layout/HorizontalMultiLevelHierarchy"/>
    <dgm:cxn modelId="{06EC8B33-8B69-4515-8D9D-89C1811687F8}" type="presParOf" srcId="{DFEEF472-825F-4DB0-8169-8DE69246B9BE}" destId="{76AD34B8-0587-4CB9-8037-4C5F4BC28C28}" srcOrd="0" destOrd="0" presId="urn:microsoft.com/office/officeart/2008/layout/HorizontalMultiLevelHierarchy"/>
    <dgm:cxn modelId="{36107725-EF80-4B10-A78F-C466980C769E}" type="presParOf" srcId="{DFEEF472-825F-4DB0-8169-8DE69246B9BE}" destId="{4FEBA1EA-B9AF-4713-9133-B5F3CA7B31A0}" srcOrd="1" destOrd="0" presId="urn:microsoft.com/office/officeart/2008/layout/HorizontalMultiLevelHierarchy"/>
    <dgm:cxn modelId="{31855BE9-D12B-47EB-AA23-9A2AC162C054}" type="presParOf" srcId="{6E308E2A-79D9-453A-8E1F-C85EC2DBEA58}" destId="{DFAA69C5-ABC9-4B8C-AFC3-4BAF0DC5158E}" srcOrd="2" destOrd="0" presId="urn:microsoft.com/office/officeart/2008/layout/HorizontalMultiLevelHierarchy"/>
    <dgm:cxn modelId="{66F35421-951A-43FB-AD79-1ED86133342D}" type="presParOf" srcId="{DFAA69C5-ABC9-4B8C-AFC3-4BAF0DC5158E}" destId="{AFB3A6F1-C00C-4C2F-9403-FFAA04F6D5C4}" srcOrd="0" destOrd="0" presId="urn:microsoft.com/office/officeart/2008/layout/HorizontalMultiLevelHierarchy"/>
    <dgm:cxn modelId="{622EDD69-D241-48BD-85BB-F394C425D21E}" type="presParOf" srcId="{6E308E2A-79D9-453A-8E1F-C85EC2DBEA58}" destId="{CEFA7A6E-0DCB-48F5-8CA2-97F189D38B4D}" srcOrd="3" destOrd="0" presId="urn:microsoft.com/office/officeart/2008/layout/HorizontalMultiLevelHierarchy"/>
    <dgm:cxn modelId="{2CB912D7-383A-4FAB-BD40-D47404A619E5}" type="presParOf" srcId="{CEFA7A6E-0DCB-48F5-8CA2-97F189D38B4D}" destId="{FA9DE031-A5FE-46CF-9078-EDC9F99875B9}" srcOrd="0" destOrd="0" presId="urn:microsoft.com/office/officeart/2008/layout/HorizontalMultiLevelHierarchy"/>
    <dgm:cxn modelId="{052C8762-EB3F-49BB-AA66-275933A66FBE}" type="presParOf" srcId="{CEFA7A6E-0DCB-48F5-8CA2-97F189D38B4D}" destId="{E08BEB52-C571-48BD-BFCA-052D0A602FCD}" srcOrd="1" destOrd="0" presId="urn:microsoft.com/office/officeart/2008/layout/HorizontalMultiLevelHierarchy"/>
    <dgm:cxn modelId="{4CDA619C-5509-446F-9C90-277F1EA352E6}" type="presParOf" srcId="{6E308E2A-79D9-453A-8E1F-C85EC2DBEA58}" destId="{2DFDE42F-0473-4ABB-8719-B3E2F8BA4C20}" srcOrd="4" destOrd="0" presId="urn:microsoft.com/office/officeart/2008/layout/HorizontalMultiLevelHierarchy"/>
    <dgm:cxn modelId="{DF37C0D9-4DCC-499D-A845-AE8BD422B06D}" type="presParOf" srcId="{2DFDE42F-0473-4ABB-8719-B3E2F8BA4C20}" destId="{4DECA86C-7A4D-47B0-BD79-F9A69F83E15C}" srcOrd="0" destOrd="0" presId="urn:microsoft.com/office/officeart/2008/layout/HorizontalMultiLevelHierarchy"/>
    <dgm:cxn modelId="{FCCE9B54-752D-4334-B9C0-449625A56CF7}" type="presParOf" srcId="{6E308E2A-79D9-453A-8E1F-C85EC2DBEA58}" destId="{6EF9702F-DFE4-4C74-AE65-2BB710823054}" srcOrd="5" destOrd="0" presId="urn:microsoft.com/office/officeart/2008/layout/HorizontalMultiLevelHierarchy"/>
    <dgm:cxn modelId="{BE6F61A1-A6E1-48BB-99C1-9CC2BE5237CA}" type="presParOf" srcId="{6EF9702F-DFE4-4C74-AE65-2BB710823054}" destId="{A37E53E9-E1D6-4B4D-9327-1676DF926A2F}" srcOrd="0" destOrd="0" presId="urn:microsoft.com/office/officeart/2008/layout/HorizontalMultiLevelHierarchy"/>
    <dgm:cxn modelId="{6AA63B37-0430-4DA3-AD16-DEA653B9FDFF}" type="presParOf" srcId="{6EF9702F-DFE4-4C74-AE65-2BB710823054}" destId="{CB622769-2D11-4C3B-8EB7-C98CB1727DB3}" srcOrd="1" destOrd="0" presId="urn:microsoft.com/office/officeart/2008/layout/HorizontalMultiLevelHierarchy"/>
    <dgm:cxn modelId="{E0259BC4-BB01-4653-AB32-638C2CF48AAE}" type="presParOf" srcId="{6E308E2A-79D9-453A-8E1F-C85EC2DBEA58}" destId="{4FE3E9D6-6084-4061-8890-208850CFC8C6}" srcOrd="6" destOrd="0" presId="urn:microsoft.com/office/officeart/2008/layout/HorizontalMultiLevelHierarchy"/>
    <dgm:cxn modelId="{DA7DE214-C333-4D5A-ACD8-13B3F8F55C2C}" type="presParOf" srcId="{4FE3E9D6-6084-4061-8890-208850CFC8C6}" destId="{7568538A-330B-4B32-9A26-E86CD382F6FD}" srcOrd="0" destOrd="0" presId="urn:microsoft.com/office/officeart/2008/layout/HorizontalMultiLevelHierarchy"/>
    <dgm:cxn modelId="{58C16264-831E-43AD-9872-C4A15D0A943B}" type="presParOf" srcId="{6E308E2A-79D9-453A-8E1F-C85EC2DBEA58}" destId="{BE241E16-EB93-49D8-A2FE-AC69FD9F7D9F}" srcOrd="7" destOrd="0" presId="urn:microsoft.com/office/officeart/2008/layout/HorizontalMultiLevelHierarchy"/>
    <dgm:cxn modelId="{2185C3DE-BD51-4F14-8BD0-80A1C82B1530}" type="presParOf" srcId="{BE241E16-EB93-49D8-A2FE-AC69FD9F7D9F}" destId="{8213015E-B4F6-4109-8FDD-283EAA360516}" srcOrd="0" destOrd="0" presId="urn:microsoft.com/office/officeart/2008/layout/HorizontalMultiLevelHierarchy"/>
    <dgm:cxn modelId="{01133D8C-0AFE-4BF2-805F-CCFBF78203EF}" type="presParOf" srcId="{BE241E16-EB93-49D8-A2FE-AC69FD9F7D9F}" destId="{692089FE-0449-4385-BEA5-DEBED55438AF}" srcOrd="1" destOrd="0" presId="urn:microsoft.com/office/officeart/2008/layout/HorizontalMultiLevelHierarchy"/>
    <dgm:cxn modelId="{B6153D2B-EFB9-4B11-B7C9-AF4CB595E27D}" type="presParOf" srcId="{692089FE-0449-4385-BEA5-DEBED55438AF}" destId="{792AE70D-DA45-420E-8EF9-0FEE19495FE5}" srcOrd="0" destOrd="0" presId="urn:microsoft.com/office/officeart/2008/layout/HorizontalMultiLevelHierarchy"/>
    <dgm:cxn modelId="{D9F81092-F9AE-4207-AB67-9706FC31D750}" type="presParOf" srcId="{792AE70D-DA45-420E-8EF9-0FEE19495FE5}" destId="{F90C8FB2-EA20-4BEA-845D-52173D1B6625}" srcOrd="0" destOrd="0" presId="urn:microsoft.com/office/officeart/2008/layout/HorizontalMultiLevelHierarchy"/>
    <dgm:cxn modelId="{7AD17940-8DFF-431F-B10D-864059385C48}" type="presParOf" srcId="{692089FE-0449-4385-BEA5-DEBED55438AF}" destId="{809FBC5A-414C-4224-B442-61E0B3E3DEA8}" srcOrd="1" destOrd="0" presId="urn:microsoft.com/office/officeart/2008/layout/HorizontalMultiLevelHierarchy"/>
    <dgm:cxn modelId="{1CC83AA4-1797-4274-9319-DEF6D46541B9}" type="presParOf" srcId="{809FBC5A-414C-4224-B442-61E0B3E3DEA8}" destId="{B7644F64-DC13-465D-9F9C-BBFDBDB33E5C}" srcOrd="0" destOrd="0" presId="urn:microsoft.com/office/officeart/2008/layout/HorizontalMultiLevelHierarchy"/>
    <dgm:cxn modelId="{ABD44001-E3C1-4968-BC64-255C2F070772}" type="presParOf" srcId="{809FBC5A-414C-4224-B442-61E0B3E3DEA8}" destId="{B44EEDA6-B9D8-4A81-A319-2B39B6F6AA9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AE70D-DA45-420E-8EF9-0FEE19495FE5}">
      <dsp:nvSpPr>
        <dsp:cNvPr id="0" name=""/>
        <dsp:cNvSpPr/>
      </dsp:nvSpPr>
      <dsp:spPr>
        <a:xfrm>
          <a:off x="5734147" y="4247670"/>
          <a:ext cx="6249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4967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31006" y="4277766"/>
        <a:ext cx="31248" cy="31248"/>
      </dsp:txXfrm>
    </dsp:sp>
    <dsp:sp modelId="{4FE3E9D6-6084-4061-8890-208850CFC8C6}">
      <dsp:nvSpPr>
        <dsp:cNvPr id="0" name=""/>
        <dsp:cNvSpPr/>
      </dsp:nvSpPr>
      <dsp:spPr>
        <a:xfrm>
          <a:off x="1984343" y="2507089"/>
          <a:ext cx="624967" cy="178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2483" y="0"/>
              </a:lnTo>
              <a:lnTo>
                <a:pt x="312483" y="1786301"/>
              </a:lnTo>
              <a:lnTo>
                <a:pt x="624967" y="17863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249515" y="3352928"/>
        <a:ext cx="94623" cy="94623"/>
      </dsp:txXfrm>
    </dsp:sp>
    <dsp:sp modelId="{2DFDE42F-0473-4ABB-8719-B3E2F8BA4C20}">
      <dsp:nvSpPr>
        <dsp:cNvPr id="0" name=""/>
        <dsp:cNvSpPr/>
      </dsp:nvSpPr>
      <dsp:spPr>
        <a:xfrm>
          <a:off x="1984343" y="2507089"/>
          <a:ext cx="624967" cy="595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2483" y="0"/>
              </a:lnTo>
              <a:lnTo>
                <a:pt x="312483" y="595433"/>
              </a:lnTo>
              <a:lnTo>
                <a:pt x="624967" y="5954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75246" y="2783226"/>
        <a:ext cx="43160" cy="43160"/>
      </dsp:txXfrm>
    </dsp:sp>
    <dsp:sp modelId="{DFAA69C5-ABC9-4B8C-AFC3-4BAF0DC5158E}">
      <dsp:nvSpPr>
        <dsp:cNvPr id="0" name=""/>
        <dsp:cNvSpPr/>
      </dsp:nvSpPr>
      <dsp:spPr>
        <a:xfrm>
          <a:off x="1984343" y="1911655"/>
          <a:ext cx="624967" cy="595433"/>
        </a:xfrm>
        <a:custGeom>
          <a:avLst/>
          <a:gdLst/>
          <a:ahLst/>
          <a:cxnLst/>
          <a:rect l="0" t="0" r="0" b="0"/>
          <a:pathLst>
            <a:path>
              <a:moveTo>
                <a:pt x="0" y="595433"/>
              </a:moveTo>
              <a:lnTo>
                <a:pt x="312483" y="595433"/>
              </a:lnTo>
              <a:lnTo>
                <a:pt x="312483" y="0"/>
              </a:lnTo>
              <a:lnTo>
                <a:pt x="62496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75246" y="2187792"/>
        <a:ext cx="43160" cy="43160"/>
      </dsp:txXfrm>
    </dsp:sp>
    <dsp:sp modelId="{F8E475C0-B1F0-4C7F-B328-5EA337C16ADD}">
      <dsp:nvSpPr>
        <dsp:cNvPr id="0" name=""/>
        <dsp:cNvSpPr/>
      </dsp:nvSpPr>
      <dsp:spPr>
        <a:xfrm>
          <a:off x="5734147" y="675068"/>
          <a:ext cx="6249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4967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31006" y="705164"/>
        <a:ext cx="31248" cy="31248"/>
      </dsp:txXfrm>
    </dsp:sp>
    <dsp:sp modelId="{13530A73-C852-49F4-AA71-1B7F1DCC3FD2}">
      <dsp:nvSpPr>
        <dsp:cNvPr id="0" name=""/>
        <dsp:cNvSpPr/>
      </dsp:nvSpPr>
      <dsp:spPr>
        <a:xfrm>
          <a:off x="1984343" y="720788"/>
          <a:ext cx="624967" cy="1786301"/>
        </a:xfrm>
        <a:custGeom>
          <a:avLst/>
          <a:gdLst/>
          <a:ahLst/>
          <a:cxnLst/>
          <a:rect l="0" t="0" r="0" b="0"/>
          <a:pathLst>
            <a:path>
              <a:moveTo>
                <a:pt x="0" y="1786301"/>
              </a:moveTo>
              <a:lnTo>
                <a:pt x="312483" y="1786301"/>
              </a:lnTo>
              <a:lnTo>
                <a:pt x="312483" y="0"/>
              </a:lnTo>
              <a:lnTo>
                <a:pt x="62496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249515" y="1566627"/>
        <a:ext cx="94623" cy="94623"/>
      </dsp:txXfrm>
    </dsp:sp>
    <dsp:sp modelId="{54B5D2F2-798E-4707-BB35-3EB021067450}">
      <dsp:nvSpPr>
        <dsp:cNvPr id="0" name=""/>
        <dsp:cNvSpPr/>
      </dsp:nvSpPr>
      <dsp:spPr>
        <a:xfrm rot="16200000">
          <a:off x="-999093" y="2030742"/>
          <a:ext cx="5014179" cy="952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Vice President for Institutional Effectiveness &amp; Quality Assurance (VPIEQA)</a:t>
          </a:r>
        </a:p>
      </dsp:txBody>
      <dsp:txXfrm>
        <a:off x="-999093" y="2030742"/>
        <a:ext cx="5014179" cy="952694"/>
      </dsp:txXfrm>
    </dsp:sp>
    <dsp:sp modelId="{F2972058-D7E4-499E-82CF-18B3D5180305}">
      <dsp:nvSpPr>
        <dsp:cNvPr id="0" name=""/>
        <dsp:cNvSpPr/>
      </dsp:nvSpPr>
      <dsp:spPr>
        <a:xfrm>
          <a:off x="2609310" y="244441"/>
          <a:ext cx="3124836" cy="952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Director for Information Technology Office (ITO)</a:t>
          </a:r>
        </a:p>
      </dsp:txBody>
      <dsp:txXfrm>
        <a:off x="2609310" y="244441"/>
        <a:ext cx="3124836" cy="952694"/>
      </dsp:txXfrm>
    </dsp:sp>
    <dsp:sp modelId="{76AD34B8-0587-4CB9-8037-4C5F4BC28C28}">
      <dsp:nvSpPr>
        <dsp:cNvPr id="0" name=""/>
        <dsp:cNvSpPr/>
      </dsp:nvSpPr>
      <dsp:spPr>
        <a:xfrm>
          <a:off x="6359114" y="244441"/>
          <a:ext cx="3124836" cy="952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ITO Staff (4)</a:t>
          </a:r>
        </a:p>
      </dsp:txBody>
      <dsp:txXfrm>
        <a:off x="6359114" y="244441"/>
        <a:ext cx="3124836" cy="952694"/>
      </dsp:txXfrm>
    </dsp:sp>
    <dsp:sp modelId="{FA9DE031-A5FE-46CF-9078-EDC9F99875B9}">
      <dsp:nvSpPr>
        <dsp:cNvPr id="0" name=""/>
        <dsp:cNvSpPr/>
      </dsp:nvSpPr>
      <dsp:spPr>
        <a:xfrm>
          <a:off x="2609310" y="1435308"/>
          <a:ext cx="3124836" cy="952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Office of Institutional Effectiveness &amp; Quality Assurance (OIE&amp;QA)</a:t>
          </a:r>
        </a:p>
      </dsp:txBody>
      <dsp:txXfrm>
        <a:off x="2609310" y="1435308"/>
        <a:ext cx="3124836" cy="952694"/>
      </dsp:txXfrm>
    </dsp:sp>
    <dsp:sp modelId="{A37E53E9-E1D6-4B4D-9327-1676DF926A2F}">
      <dsp:nvSpPr>
        <dsp:cNvPr id="0" name=""/>
        <dsp:cNvSpPr/>
      </dsp:nvSpPr>
      <dsp:spPr>
        <a:xfrm>
          <a:off x="2609310" y="2626176"/>
          <a:ext cx="3124836" cy="952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Director of Workforce Development Office (WDO)</a:t>
          </a:r>
        </a:p>
      </dsp:txBody>
      <dsp:txXfrm>
        <a:off x="2609310" y="2626176"/>
        <a:ext cx="3124836" cy="952694"/>
      </dsp:txXfrm>
    </dsp:sp>
    <dsp:sp modelId="{8213015E-B4F6-4109-8FDD-283EAA360516}">
      <dsp:nvSpPr>
        <dsp:cNvPr id="0" name=""/>
        <dsp:cNvSpPr/>
      </dsp:nvSpPr>
      <dsp:spPr>
        <a:xfrm>
          <a:off x="2609310" y="3817043"/>
          <a:ext cx="3124836" cy="952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Director of Communication &amp; Media Office (CMO)</a:t>
          </a:r>
        </a:p>
      </dsp:txBody>
      <dsp:txXfrm>
        <a:off x="2609310" y="3817043"/>
        <a:ext cx="3124836" cy="952694"/>
      </dsp:txXfrm>
    </dsp:sp>
    <dsp:sp modelId="{B7644F64-DC13-465D-9F9C-BBFDBDB33E5C}">
      <dsp:nvSpPr>
        <dsp:cNvPr id="0" name=""/>
        <dsp:cNvSpPr/>
      </dsp:nvSpPr>
      <dsp:spPr>
        <a:xfrm>
          <a:off x="6359114" y="3817043"/>
          <a:ext cx="3124836" cy="952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CMO Staff</a:t>
          </a:r>
        </a:p>
      </dsp:txBody>
      <dsp:txXfrm>
        <a:off x="6359114" y="3817043"/>
        <a:ext cx="3124836" cy="952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5a7d7cb3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5a7d7cb3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5a7d7cb3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5a7d7cb3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5a7d7cb3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5a7d7cb3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5a7d7cb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5a7d7cb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technology-informatics-computers-29825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choice.escp.eu/choose-to-lead/harnessing-ai-to-accelerate-digital-transformation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redharvest.jouwweb.nl/ict-data/dat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alluvion.eu/knowledge/mastering-data-oversight-with-the-simplemdg-dashboar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iqedu.org/training-careers-development-7-strategies-succes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chnofaq.org/posts/2019/09/microlearning-reshaping-education-on-how-we-learn-information-and-skill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eriipro.com/blog/professional-communication-skills-definition-types-tips/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www.pexels.com/search/media+share+f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721427" y="2436667"/>
            <a:ext cx="9144000" cy="120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 b="1" dirty="0"/>
              <a:t>BOR Meeting</a:t>
            </a:r>
            <a:br>
              <a:rPr lang="en-US" b="1" dirty="0"/>
            </a:br>
            <a:r>
              <a:rPr lang="en-US" sz="2800" b="1" dirty="0"/>
              <a:t>April 7-9, 2025 </a:t>
            </a:r>
            <a:br>
              <a:rPr lang="en-US" sz="2800" b="1" dirty="0"/>
            </a:br>
            <a:r>
              <a:rPr lang="en-US" sz="2800" b="1" dirty="0"/>
              <a:t>Presentation by </a:t>
            </a:r>
            <a:br>
              <a:rPr lang="en-US" sz="2800" b="1" dirty="0"/>
            </a:br>
            <a:r>
              <a:rPr lang="en-US" sz="2800" b="1" dirty="0"/>
              <a:t>Gee Leong Bing, Human Resources Director/Acting VPIEQA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CEB930-9C6C-87DD-4095-0F4C46599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24" y="844062"/>
            <a:ext cx="3852115" cy="1526446"/>
          </a:xfrm>
          <a:prstGeom prst="rect">
            <a:avLst/>
          </a:prstGeom>
        </p:spPr>
      </p:pic>
      <p:sp>
        <p:nvSpPr>
          <p:cNvPr id="143" name="Google Shape;143;g355a7d7cb36_0_10"/>
          <p:cNvSpPr txBox="1">
            <a:spLocks noGrp="1"/>
          </p:cNvSpPr>
          <p:nvPr>
            <p:ph type="title"/>
          </p:nvPr>
        </p:nvSpPr>
        <p:spPr>
          <a:xfrm>
            <a:off x="814063" y="93075"/>
            <a:ext cx="10515600" cy="106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/>
              <a:t>Key Accomplishments and Future Plans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A407B-3C04-C67B-EC59-2752B5110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FM" dirty="0"/>
              <a:t>Key Accomplishments:</a:t>
            </a:r>
          </a:p>
          <a:p>
            <a:pPr lvl="1"/>
            <a:r>
              <a:rPr lang="en-FM" dirty="0"/>
              <a:t>Revitilization of the Media Arts Club (MIC) which provides a creative platform for students to produce high quality media content including video production, photography, and graphic designs that aligns with and promotes the College’s mission</a:t>
            </a:r>
          </a:p>
          <a:p>
            <a:pPr lvl="1"/>
            <a:r>
              <a:rPr lang="en-FM" dirty="0"/>
              <a:t>Maintaining the Kamorale Sharks Newsletter</a:t>
            </a:r>
          </a:p>
          <a:p>
            <a:pPr lvl="1"/>
            <a:r>
              <a:rPr lang="en-FM" dirty="0"/>
              <a:t>Maintaining the College’s presence of Kaselehlie Press</a:t>
            </a:r>
          </a:p>
          <a:p>
            <a:pPr lvl="1"/>
            <a:r>
              <a:rPr lang="en-FM" dirty="0"/>
              <a:t>Maintaining the graphic designes and promotional ads for the College</a:t>
            </a:r>
          </a:p>
          <a:p>
            <a:r>
              <a:rPr lang="en-FM" dirty="0"/>
              <a:t>Future Plans:</a:t>
            </a:r>
          </a:p>
          <a:p>
            <a:pPr lvl="1"/>
            <a:r>
              <a:rPr lang="en-FM" dirty="0"/>
              <a:t>Updating of Campus maps</a:t>
            </a:r>
          </a:p>
          <a:p>
            <a:pPr lvl="1"/>
            <a:r>
              <a:rPr lang="en-FM" dirty="0"/>
              <a:t>Improving the College’s image such as signages and other initiatives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76125-6154-59BE-C719-40740D0CF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045" y="5869657"/>
            <a:ext cx="2622755" cy="8952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5a7d7cb36_0_44"/>
          <p:cNvSpPr txBox="1">
            <a:spLocks noGrp="1"/>
          </p:cNvSpPr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b="1" dirty="0"/>
              <a:t>Department Structure</a:t>
            </a:r>
            <a:endParaRPr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62548"/>
              </p:ext>
            </p:extLst>
          </p:nvPr>
        </p:nvGraphicFramePr>
        <p:xfrm>
          <a:off x="653144" y="1477107"/>
          <a:ext cx="10515600" cy="501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4000" b="1" dirty="0"/>
              <a:t>Information Technology Office (ITO)</a:t>
            </a:r>
            <a:br>
              <a:rPr lang="en-US" dirty="0"/>
            </a:b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F2F960-6133-A418-8DA0-761CC87592B3}"/>
              </a:ext>
            </a:extLst>
          </p:cNvPr>
          <p:cNvSpPr txBox="1"/>
          <p:nvPr/>
        </p:nvSpPr>
        <p:spPr>
          <a:xfrm>
            <a:off x="1092530" y="1543792"/>
            <a:ext cx="95952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M" sz="3200" dirty="0">
                <a:latin typeface="Garamond" panose="02020404030301010803" pitchFamily="18" charset="0"/>
              </a:rPr>
              <a:t>Lead by </a:t>
            </a:r>
            <a:r>
              <a:rPr lang="en-US" sz="3200" dirty="0">
                <a:latin typeface="Garamond" panose="02020404030301010803" pitchFamily="18" charset="0"/>
              </a:rPr>
              <a:t>our</a:t>
            </a:r>
            <a:r>
              <a:rPr lang="en-FM" sz="3200" dirty="0">
                <a:latin typeface="Garamond" panose="02020404030301010803" pitchFamily="18" charset="0"/>
              </a:rPr>
              <a:t> IT </a:t>
            </a:r>
            <a:r>
              <a:rPr lang="en-US" sz="3200" dirty="0">
                <a:latin typeface="Garamond" panose="02020404030301010803" pitchFamily="18" charset="0"/>
              </a:rPr>
              <a:t>Consultant, Mr. Dhiraj </a:t>
            </a:r>
            <a:r>
              <a:rPr lang="en-US" sz="3200" dirty="0" err="1">
                <a:latin typeface="Garamond" panose="02020404030301010803" pitchFamily="18" charset="0"/>
              </a:rPr>
              <a:t>Bhartu</a:t>
            </a:r>
            <a:endParaRPr lang="en-FM" sz="32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M" sz="3200" dirty="0">
                <a:latin typeface="Garamond" panose="02020404030301010803" pitchFamily="18" charset="0"/>
              </a:rPr>
              <a:t>Assisted by 4 System Specialists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M" sz="3200" dirty="0">
                <a:latin typeface="Garamond" panose="02020404030301010803" pitchFamily="18" charset="0"/>
              </a:rPr>
              <a:t>Purpose: To strengthen COM-FSM’s digital infrastructure, expand connectivity, enhance cybersecurity posture and advancing institutional systems in alignment with the 2025-2030 Strategic Plan</a:t>
            </a:r>
            <a:r>
              <a:rPr lang="en-FM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7CDB1-82E8-BBBB-B391-76EAF2E8B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48286" y="4180598"/>
            <a:ext cx="4151184" cy="2267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b="1" dirty="0"/>
              <a:t>ITO Accomplishments &amp; Future Plans</a:t>
            </a:r>
            <a:endParaRPr dirty="0"/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838200" y="1451429"/>
            <a:ext cx="10515600" cy="5041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7400" dirty="0">
                <a:latin typeface="+mj-lt"/>
              </a:rPr>
              <a:t>Key Accomplishments:</a:t>
            </a:r>
            <a:endParaRPr sz="7400" dirty="0">
              <a:latin typeface="+mj-lt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7400" dirty="0">
                <a:latin typeface="+mj-lt"/>
              </a:rPr>
              <a:t>Network Modernization &amp; Infrastructure Upgrades</a:t>
            </a:r>
            <a:endParaRPr sz="7400" dirty="0">
              <a:latin typeface="+mj-lt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7400" dirty="0">
                <a:latin typeface="+mj-lt"/>
              </a:rPr>
              <a:t>Connectivity Enhancement &amp; </a:t>
            </a:r>
            <a:r>
              <a:rPr lang="en-US" sz="7400" dirty="0" err="1">
                <a:latin typeface="+mj-lt"/>
              </a:rPr>
              <a:t>Starlink</a:t>
            </a:r>
            <a:r>
              <a:rPr lang="en-US" sz="7400" dirty="0">
                <a:latin typeface="+mj-lt"/>
              </a:rPr>
              <a:t> Deployment</a:t>
            </a:r>
            <a:endParaRPr sz="7400" dirty="0">
              <a:latin typeface="+mj-lt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7400" dirty="0">
                <a:latin typeface="+mj-lt"/>
              </a:rPr>
              <a:t>SIS, Moodle &amp; AI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7400" dirty="0">
                <a:latin typeface="+mj-lt"/>
              </a:rPr>
              <a:t>IT Support &amp; Service Delivery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7400" dirty="0">
                <a:latin typeface="+mj-lt"/>
              </a:rPr>
              <a:t>Cybersecurity &amp; Compliance</a:t>
            </a:r>
            <a:endParaRPr sz="7400" dirty="0">
              <a:latin typeface="+mj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7400" dirty="0">
                <a:latin typeface="+mj-lt"/>
              </a:rPr>
              <a:t>Future Plans:</a:t>
            </a:r>
            <a:endParaRPr sz="7400" dirty="0">
              <a:latin typeface="+mj-lt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FM" sz="7400" kern="0" dirty="0">
                <a:effectLst/>
                <a:latin typeface="+mj-lt"/>
                <a:ea typeface="Times New Roman" panose="02020603050405020304" pitchFamily="18" charset="0"/>
              </a:rPr>
              <a:t>Complete remaining network upgrades (switches, routers, cabling)</a:t>
            </a:r>
            <a:r>
              <a:rPr lang="en-FM" sz="7400" dirty="0">
                <a:effectLst/>
                <a:latin typeface="+mj-lt"/>
              </a:rPr>
              <a:t> 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FM" sz="7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Further enhance network redundancy and monitoring systems.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FM" sz="7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Expand AI implementation.</a:t>
            </a:r>
            <a:endParaRPr lang="en-FM" sz="7400" kern="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FM" sz="7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Continue PowerBI rollout across all departments.</a:t>
            </a:r>
            <a:endParaRPr lang="en-FM" sz="7400" kern="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FM" sz="7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Strengthen backup, disaster recovery, and business continuity planning.</a:t>
            </a:r>
            <a:endParaRPr lang="en-FM" sz="7400" kern="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FM" sz="7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Advance system integrations (HR, Finance, SIS).</a:t>
            </a:r>
            <a:endParaRPr lang="en-FM" sz="7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9335EF-D18E-6F38-98F0-45CC557B1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27" y="1690688"/>
            <a:ext cx="3537857" cy="19295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 b="1" dirty="0"/>
              <a:t>Office of Institutional Effectiveness &amp; Quality Assurance (OIE&amp;QA)</a:t>
            </a:r>
            <a:endParaRPr sz="4000" dirty="0"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Lead by our Institutional Researcher (Mr. </a:t>
            </a:r>
            <a:r>
              <a:rPr lang="en-US" dirty="0" err="1"/>
              <a:t>Malintha</a:t>
            </a:r>
            <a:r>
              <a:rPr lang="en-US" dirty="0"/>
              <a:t> </a:t>
            </a:r>
            <a:r>
              <a:rPr lang="en-US" dirty="0" err="1"/>
              <a:t>Perera</a:t>
            </a:r>
            <a:r>
              <a:rPr lang="en-US" dirty="0"/>
              <a:t>)</a:t>
            </a:r>
            <a:endParaRPr dirty="0"/>
          </a:p>
          <a:p>
            <a:pPr marL="228600" indent="-228600">
              <a:spcBef>
                <a:spcPts val="500"/>
              </a:spcBef>
              <a:buSzPts val="2400"/>
            </a:pPr>
            <a:r>
              <a:rPr lang="en-US" dirty="0"/>
              <a:t>Purpose: To strengthen the College’s data driven decision-making processes through the continuous enhancement of Power BI dashboards and reporting tools. employee improvement programs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3817A-CC2B-A5F0-7500-54E396B16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41029" y="3564334"/>
            <a:ext cx="4648529" cy="3095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E83213-9B77-BA63-DA5A-1DB06D0DA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8200" y="3942197"/>
            <a:ext cx="4354287" cy="27181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9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dirty="0"/>
              <a:t>OIE&amp;QA Accomplishments and Future Plans</a:t>
            </a:r>
            <a:endParaRPr dirty="0"/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838200" y="1362456"/>
            <a:ext cx="8494486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Key Accomplishments: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Provided a wide range of data requests across the college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 dirty="0"/>
              <a:t>Successful completion and submission of the Integrated Postsecondary Education Data System (IPEDS) reports ahead of the prescribe deadline (HR, Business Office and Financial Aid)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Submission of a project proposal to APIA Scholars for their Data Voyage 2.0 co-investigative research initiative focused on strengthening transfer pathways which was awarded late last year ($20k)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ontinue to expand public-facing Power BI dashboards. During this term, new dashboards were developed and published to display progress on key performance indicators (KPIs) and Institutional Set Standards (ISS)</a:t>
            </a:r>
            <a:r>
              <a:rPr lang="en-FM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Future Plans:</a:t>
            </a:r>
          </a:p>
          <a:p>
            <a:pPr marL="685800" lvl="1" indent="-228600">
              <a:spcBef>
                <a:spcPts val="1000"/>
              </a:spcBef>
              <a:buSzPct val="100000"/>
            </a:pPr>
            <a:r>
              <a:rPr lang="en-US" dirty="0"/>
              <a:t>Conduct other surveys to compliment the Data Voyage Project</a:t>
            </a:r>
          </a:p>
          <a:p>
            <a:pPr marL="685800" lvl="1" indent="-228600">
              <a:spcBef>
                <a:spcPts val="1000"/>
              </a:spcBef>
              <a:buSzPct val="100000"/>
            </a:pPr>
            <a:r>
              <a:rPr lang="en-US" dirty="0"/>
              <a:t>Develop more Power BI dashboards in the areas of HR and other offices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98619-9B48-14B5-D114-5C510E059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27885" y="4739750"/>
            <a:ext cx="2963817" cy="1994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41A3BB-64A6-4E29-477B-6038066A2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192" y="2974196"/>
            <a:ext cx="2896004" cy="15242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 b="1" dirty="0"/>
              <a:t>Workforce Development Office (WDO)</a:t>
            </a:r>
            <a:endParaRPr dirty="0"/>
          </a:p>
        </p:txBody>
      </p:sp>
      <p:sp>
        <p:nvSpPr>
          <p:cNvPr id="126" name="Google Shape;126;p6"/>
          <p:cNvSpPr txBox="1">
            <a:spLocks noGrp="1"/>
          </p:cNvSpPr>
          <p:nvPr>
            <p:ph type="body" idx="1"/>
          </p:nvPr>
        </p:nvSpPr>
        <p:spPr>
          <a:xfrm>
            <a:off x="838200" y="1811725"/>
            <a:ext cx="10515600" cy="241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New Office as of 2024 lead by Director </a:t>
            </a:r>
            <a:r>
              <a:rPr lang="en-US" dirty="0" err="1"/>
              <a:t>Rencelly</a:t>
            </a:r>
            <a:r>
              <a:rPr lang="en-US" dirty="0"/>
              <a:t> Nelson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en-US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Purpose: To strengthen and provide training opportunities for COM-FSM employees across all campuses based on training needs and employee performance evaluations/development plans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56F34-9A7D-D620-670A-2CF4B82C0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17685" y="3905403"/>
            <a:ext cx="4956629" cy="27839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a7d7cb36_0_5"/>
          <p:cNvSpPr txBox="1">
            <a:spLocks noGrp="1"/>
          </p:cNvSpPr>
          <p:nvPr>
            <p:ph type="title"/>
          </p:nvPr>
        </p:nvSpPr>
        <p:spPr>
          <a:xfrm>
            <a:off x="838200" y="210941"/>
            <a:ext cx="10515600" cy="10647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 b="1" dirty="0"/>
              <a:t>WDO Accomplishments and Future Plans</a:t>
            </a:r>
            <a:endParaRPr dirty="0"/>
          </a:p>
        </p:txBody>
      </p:sp>
      <p:sp>
        <p:nvSpPr>
          <p:cNvPr id="132" name="Google Shape;132;g355a7d7cb36_0_5"/>
          <p:cNvSpPr txBox="1">
            <a:spLocks noGrp="1"/>
          </p:cNvSpPr>
          <p:nvPr>
            <p:ph type="body" idx="1"/>
          </p:nvPr>
        </p:nvSpPr>
        <p:spPr>
          <a:xfrm>
            <a:off x="838200" y="1429888"/>
            <a:ext cx="10515600" cy="50957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Spotlight Training in: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Moodle for staff members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Microix</a:t>
            </a:r>
            <a:r>
              <a:rPr lang="en-US" dirty="0"/>
              <a:t> Basic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Basic Project Management</a:t>
            </a:r>
          </a:p>
          <a:p>
            <a:pPr>
              <a:spcBef>
                <a:spcPts val="0"/>
              </a:spcBef>
            </a:pPr>
            <a:r>
              <a:rPr lang="en-US" dirty="0"/>
              <a:t>Mental Health Awareness &amp; Suicide Prevention Training to:</a:t>
            </a:r>
          </a:p>
          <a:p>
            <a:pPr lvl="1">
              <a:spcBef>
                <a:spcPts val="0"/>
              </a:spcBef>
            </a:pPr>
            <a:r>
              <a:rPr lang="en-US" dirty="0"/>
              <a:t>Employee groups (RH and Security Officers)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Student groups (National and Kosrae Campus)</a:t>
            </a:r>
          </a:p>
          <a:p>
            <a:pPr>
              <a:spcBef>
                <a:spcPts val="0"/>
              </a:spcBef>
            </a:pPr>
            <a:r>
              <a:rPr lang="en-US" dirty="0"/>
              <a:t>Future Plans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Development of new policies that will enable the Office to function effectively and efficiently</a:t>
            </a:r>
          </a:p>
          <a:p>
            <a:pPr lvl="1">
              <a:spcBef>
                <a:spcPts val="0"/>
              </a:spcBef>
            </a:pPr>
            <a:r>
              <a:rPr lang="en-US" dirty="0"/>
              <a:t>Aiming to set up the Office to provide training opportunities for public and private organizations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Develop microlearning opportunities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FC7A5-EC80-2881-B0EA-17488956D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10470" y="5315626"/>
            <a:ext cx="2943330" cy="14471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5a7d7cb36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 b="1" dirty="0"/>
              <a:t>Communication &amp; Media Office (CMO)</a:t>
            </a:r>
            <a:endParaRPr dirty="0"/>
          </a:p>
        </p:txBody>
      </p:sp>
      <p:sp>
        <p:nvSpPr>
          <p:cNvPr id="138" name="Google Shape;138;g355a7d7cb36_0_0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10515600" cy="471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8135" marR="108585" lvl="1" indent="-3752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10"/>
              <a:buFont typeface="Garamond"/>
              <a:buChar char="•"/>
            </a:pPr>
            <a:r>
              <a:rPr lang="en-US" sz="2800" dirty="0"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rPr>
              <a:t>A new Office as of 2025 lead by Director Juan Paulo Santos</a:t>
            </a:r>
          </a:p>
          <a:p>
            <a:pPr marL="318135" marR="108585" lvl="1" indent="-3752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10"/>
              <a:buFont typeface="Garamond"/>
              <a:buChar char="•"/>
            </a:pPr>
            <a:r>
              <a:rPr lang="en-US" sz="2800" dirty="0"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rPr>
              <a:t>Assisted by a Media Technician</a:t>
            </a:r>
          </a:p>
          <a:p>
            <a:pPr marL="318135" marR="108585" lvl="1" indent="-3752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10"/>
              <a:buFont typeface="Garamond"/>
              <a:buChar char="•"/>
            </a:pPr>
            <a:r>
              <a:rPr lang="en-US" sz="2800" dirty="0"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rPr>
              <a:t>Purpose: To strengthen and evolve the College’s brand identity </a:t>
            </a:r>
            <a:endParaRPr sz="2800" dirty="0">
              <a:latin typeface="Arial" panose="020B0604020202020204" pitchFamily="34" charset="0"/>
              <a:ea typeface="Garamond"/>
              <a:cs typeface="Arial" panose="020B0604020202020204" pitchFamily="34" charset="0"/>
              <a:sym typeface="Garamond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217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0782F-D0CD-F507-70B6-AB955F8B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25779" y="2812149"/>
            <a:ext cx="2136111" cy="3797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A33453-51DC-4FFE-CA5A-C0C6F6214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107764" y="2846525"/>
            <a:ext cx="5109925" cy="3832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2B0BED-C420-5318-D394-DD2DFC7D7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512" y="3429000"/>
            <a:ext cx="2876550" cy="2876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337</TotalTime>
  <Words>639</Words>
  <Application>Microsoft Office PowerPoint</Application>
  <PresentationFormat>Widescreen</PresentationFormat>
  <Paragraphs>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Play</vt:lpstr>
      <vt:lpstr>Garamond</vt:lpstr>
      <vt:lpstr>Arial</vt:lpstr>
      <vt:lpstr>Office Theme</vt:lpstr>
      <vt:lpstr>BOR Meeting April 7-9, 2025  Presentation by  Gee Leong Bing, Human Resources Director/Acting VPIEQA</vt:lpstr>
      <vt:lpstr>Department Structure</vt:lpstr>
      <vt:lpstr>Information Technology Office (ITO) </vt:lpstr>
      <vt:lpstr>ITO Accomplishments &amp; Future Plans</vt:lpstr>
      <vt:lpstr>Office of Institutional Effectiveness &amp; Quality Assurance (OIE&amp;QA)</vt:lpstr>
      <vt:lpstr>OIE&amp;QA Accomplishments and Future Plans</vt:lpstr>
      <vt:lpstr>Workforce Development Office (WDO)</vt:lpstr>
      <vt:lpstr>WDO Accomplishments and Future Plans</vt:lpstr>
      <vt:lpstr>Communication &amp; Media Office (CMO)</vt:lpstr>
      <vt:lpstr>Key Accomplishments and Future Plans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 August Meeting August 2025</dc:title>
  <dc:creator>Gee Leong Bing</dc:creator>
  <cp:lastModifiedBy>Gee Leong Bing</cp:lastModifiedBy>
  <cp:revision>14</cp:revision>
  <dcterms:created xsi:type="dcterms:W3CDTF">2025-05-07T02:47:12Z</dcterms:created>
  <dcterms:modified xsi:type="dcterms:W3CDTF">2026-04-07T23:28:09Z</dcterms:modified>
</cp:coreProperties>
</file>