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7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61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315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1705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70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19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3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02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3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6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9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4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81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7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4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A65F-DCDE-4989-9C90-32FB45B6C3E7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591740-90DA-4C6F-B270-93D710F39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3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College of Micronesia-FSM 2017 Budget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FY 2017 REVENUE PROJECTIONS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58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Revenue Factor : Headcount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65638"/>
            <a:ext cx="9872871" cy="4038600"/>
          </a:xfrm>
        </p:spPr>
        <p:txBody>
          <a:bodyPr/>
          <a:lstStyle/>
          <a:p>
            <a:pPr marL="4572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5719" y="1870134"/>
            <a:ext cx="6829425" cy="1314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578" y="3454527"/>
            <a:ext cx="63055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429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Factor: Average Credit</a:t>
            </a:r>
            <a:endParaRPr lang="en-US" dirty="0"/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4009" y="1814512"/>
            <a:ext cx="6867525" cy="13239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7747" y="3313747"/>
            <a:ext cx="55054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8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7996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ASSUMPTIONS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9047" y="1705233"/>
            <a:ext cx="10657704" cy="4064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76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Number of Students(Based on actual 2015)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3" y="2826611"/>
            <a:ext cx="8596312" cy="2549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4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AVERAGE CREDIT PER FY2015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8039" y="2230396"/>
            <a:ext cx="9286574" cy="2675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4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NUMBER OF CREDITS(Based on </a:t>
            </a:r>
            <a:r>
              <a:rPr lang="en-US" dirty="0" err="1" smtClean="0"/>
              <a:t>Averge</a:t>
            </a:r>
            <a:r>
              <a:rPr lang="en-US" dirty="0" smtClean="0"/>
              <a:t> Credit per FY2015)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1989" y="2056444"/>
            <a:ext cx="7840362" cy="3269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00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TUITION (Based at $135 per credit)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11162" y="2199503"/>
            <a:ext cx="7568514" cy="3175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99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TUITION, net of 7.5% D/A and Tuition Remission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1859" y="2295650"/>
            <a:ext cx="7834183" cy="2949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2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STUDENT/HEALTH/REGISTRATION FEES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5120" y="2238131"/>
            <a:ext cx="8441096" cy="279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58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FACILITY FEE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2050" y="2066136"/>
            <a:ext cx="7939216" cy="3821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2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63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College of Micronesia-FSM 2017 Budget Development</vt:lpstr>
      <vt:lpstr> ASSUMPTIONS</vt:lpstr>
      <vt:lpstr>Number of Students(Based on actual 2015)</vt:lpstr>
      <vt:lpstr>AVERAGE CREDIT PER FY2015</vt:lpstr>
      <vt:lpstr>NUMBER OF CREDITS(Based on Averge Credit per FY2015)</vt:lpstr>
      <vt:lpstr>TUITION (Based at $135 per credit)</vt:lpstr>
      <vt:lpstr>TUITION, net of 7.5% D/A and Tuition Remission</vt:lpstr>
      <vt:lpstr>STUDENT/HEALTH/REGISTRATION FEES</vt:lpstr>
      <vt:lpstr>FACILITY FEE</vt:lpstr>
      <vt:lpstr> Revenue Factor : Headcount</vt:lpstr>
      <vt:lpstr>Revenue Factor: Average Credit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Micronesia-FSM 2017 Budget Development</dc:title>
  <dc:creator>vpas</dc:creator>
  <cp:lastModifiedBy>vpas</cp:lastModifiedBy>
  <cp:revision>17</cp:revision>
  <dcterms:created xsi:type="dcterms:W3CDTF">2015-09-28T00:10:30Z</dcterms:created>
  <dcterms:modified xsi:type="dcterms:W3CDTF">2015-10-05T04:52:13Z</dcterms:modified>
</cp:coreProperties>
</file>