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96" r:id="rId3"/>
    <p:sldId id="259" r:id="rId4"/>
    <p:sldId id="289" r:id="rId5"/>
    <p:sldId id="304" r:id="rId6"/>
    <p:sldId id="257" r:id="rId7"/>
    <p:sldId id="260" r:id="rId8"/>
    <p:sldId id="303" r:id="rId9"/>
    <p:sldId id="295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94985" autoAdjust="0"/>
  </p:normalViewPr>
  <p:slideViewPr>
    <p:cSldViewPr snapToGrid="0" snapToObjects="1">
      <p:cViewPr varScale="1">
        <p:scale>
          <a:sx n="106" d="100"/>
          <a:sy n="106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C5B2E-F652-44A1-9C60-6ECBDD599C92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C58A-9CA1-44D3-A116-93D7D762A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4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doing our best to hold a digital meeting via Facebook messenger on Friday afternoon to check in with all officers.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safe, stay healthy &amp; wash your hands!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58A-9CA1-44D3-A116-93D7D762A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4665"/>
            <a:ext cx="7342188" cy="1924050"/>
          </a:xfrm>
        </p:spPr>
        <p:txBody>
          <a:bodyPr/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COM-FSM </a:t>
            </a:r>
            <a:br>
              <a:rPr lang="en-US" sz="4000" dirty="0"/>
            </a:br>
            <a:r>
              <a:rPr lang="en-US" sz="4000" dirty="0"/>
              <a:t>Student Body Association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Report to the Board of Regents</a:t>
            </a:r>
          </a:p>
          <a:p>
            <a:r>
              <a:rPr lang="en-US" sz="2400" dirty="0"/>
              <a:t>Thursday, April 2, 2020</a:t>
            </a:r>
          </a:p>
          <a:p>
            <a:r>
              <a:rPr lang="en-US" sz="2400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8089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088" y="2199005"/>
            <a:ext cx="7345362" cy="1339850"/>
          </a:xfrm>
        </p:spPr>
        <p:txBody>
          <a:bodyPr/>
          <a:lstStyle/>
          <a:p>
            <a:r>
              <a:rPr lang="en-US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148735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National Campus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09571"/>
            <a:ext cx="7345363" cy="138611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Student Council Meetings</a:t>
            </a:r>
          </a:p>
          <a:p>
            <a:pPr>
              <a:spcBef>
                <a:spcPts val="200"/>
              </a:spcBef>
            </a:pPr>
            <a:r>
              <a:rPr lang="en-US" dirty="0"/>
              <a:t>Forum Lectures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8BDF0-25AA-0740-AF97-7F5338CEE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7" y="3083714"/>
            <a:ext cx="4272085" cy="32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1BB02D-8B87-854A-A541-6F7B683FB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6" y="1784487"/>
            <a:ext cx="4079630" cy="30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9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CTEC &amp; National </a:t>
            </a:r>
            <a:br>
              <a:rPr lang="en-US" sz="4000" dirty="0"/>
            </a:br>
            <a:r>
              <a:rPr lang="en-US" sz="4000" dirty="0"/>
              <a:t>Campus Collaborative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2" y="1726055"/>
            <a:ext cx="7345363" cy="138611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Talent Show</a:t>
            </a:r>
          </a:p>
          <a:p>
            <a:pPr>
              <a:spcBef>
                <a:spcPts val="200"/>
              </a:spcBef>
            </a:pPr>
            <a:r>
              <a:rPr lang="en-US" dirty="0"/>
              <a:t>Scholarship Forums</a:t>
            </a:r>
          </a:p>
          <a:p>
            <a:pPr>
              <a:spcBef>
                <a:spcPts val="200"/>
              </a:spcBef>
            </a:pPr>
            <a:r>
              <a:rPr lang="en-US" dirty="0"/>
              <a:t>Student Council Retreat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DD392-0CFE-9B47-8B23-B96E4E6C5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07" y="3967088"/>
            <a:ext cx="3156707" cy="2367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F0EEE6-0A95-8346-BD3A-8A4DD91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36" y="1726056"/>
            <a:ext cx="3148478" cy="20989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5F437F-488A-B340-8B38-A18227415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" y="3112168"/>
            <a:ext cx="4196885" cy="3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5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CTEC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52248"/>
            <a:ext cx="7432358" cy="127725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Student Council Meetings</a:t>
            </a:r>
          </a:p>
          <a:p>
            <a:pPr>
              <a:spcBef>
                <a:spcPts val="200"/>
              </a:spcBef>
            </a:pPr>
            <a:r>
              <a:rPr lang="en-US" dirty="0"/>
              <a:t>Wellness Activities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84B91A-6E90-8A49-92F4-20602F096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3" y="2817251"/>
            <a:ext cx="4247833" cy="3189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2FC1D-0D4C-154E-83EC-1CC697802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69" y="2161908"/>
            <a:ext cx="3980149" cy="29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8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Chuuk</a:t>
            </a:r>
            <a:r>
              <a:rPr lang="en-US" dirty="0"/>
              <a:t> Campus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432358" cy="1277256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Student Council Meetings</a:t>
            </a:r>
          </a:p>
          <a:p>
            <a:pPr>
              <a:spcBef>
                <a:spcPts val="200"/>
              </a:spcBef>
            </a:pPr>
            <a:r>
              <a:rPr lang="en-US" dirty="0"/>
              <a:t>Updates to Student Lounge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52AB4-7C87-AE4E-A846-9978ED777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22" y="2981588"/>
            <a:ext cx="4426829" cy="33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Kosrae</a:t>
            </a:r>
            <a:r>
              <a:rPr lang="en-US" dirty="0"/>
              <a:t> Campus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70315"/>
            <a:ext cx="7345363" cy="125911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Student Organizations</a:t>
            </a:r>
          </a:p>
          <a:p>
            <a:pPr>
              <a:spcBef>
                <a:spcPts val="200"/>
              </a:spcBef>
            </a:pPr>
            <a:r>
              <a:rPr lang="en-US" dirty="0"/>
              <a:t>Student Council Meetings</a:t>
            </a:r>
          </a:p>
          <a:p>
            <a:pPr>
              <a:spcBef>
                <a:spcPts val="200"/>
              </a:spcBef>
            </a:pPr>
            <a:r>
              <a:rPr lang="en-US" dirty="0"/>
              <a:t>Village Huts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70932-91AA-A446-BD2B-79CE7200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904576"/>
            <a:ext cx="4403558" cy="3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9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FSM-FMI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021079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Shipboard Training</a:t>
            </a:r>
          </a:p>
          <a:p>
            <a:pPr>
              <a:spcBef>
                <a:spcPts val="200"/>
              </a:spcBef>
            </a:pPr>
            <a:r>
              <a:rPr lang="en-US" dirty="0"/>
              <a:t>Weight Room Updates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2B629-C978-2F40-BCB5-D0A01031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20" y="1714738"/>
            <a:ext cx="2719034" cy="2039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6AB0C-66F9-9548-8D57-4D918452A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8" y="3559999"/>
            <a:ext cx="3259549" cy="2431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AB57C-FA01-8F48-990B-C7D5C2FDE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00" y="3884744"/>
            <a:ext cx="4168275" cy="23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Yap Campus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Campus Powwows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D45C5-AFC4-6047-92FD-516F9C82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5" y="1852247"/>
            <a:ext cx="3924887" cy="2943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050BC-1364-884B-9F2A-A96A91AC8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0" y="2961249"/>
            <a:ext cx="3967090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5092505"/>
            <a:ext cx="7345363" cy="973016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dirty="0"/>
              <a:t>Digital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B6C6A-EB47-2646-9C2D-DEF125325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9" y="1840743"/>
            <a:ext cx="3996787" cy="2997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7717B-F8F9-1541-B9F1-1F0E2EFF9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14" y="1840743"/>
            <a:ext cx="3992051" cy="29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0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8079</TotalTime>
  <Words>134</Words>
  <Application>Microsoft Macintosh PowerPoint</Application>
  <PresentationFormat>On-screen Show (4:3)</PresentationFormat>
  <Paragraphs>40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Brush Script MT</vt:lpstr>
      <vt:lpstr>Arial</vt:lpstr>
      <vt:lpstr>Calibri</vt:lpstr>
      <vt:lpstr>Calisto MT</vt:lpstr>
      <vt:lpstr>Capital</vt:lpstr>
      <vt:lpstr>   COM-FSM  Student Body Association </vt:lpstr>
      <vt:lpstr>National Campus Updates</vt:lpstr>
      <vt:lpstr>CTEC &amp; National  Campus Collaborative Updates</vt:lpstr>
      <vt:lpstr>CTEC Updates</vt:lpstr>
      <vt:lpstr>Chuuk Campus Updates</vt:lpstr>
      <vt:lpstr>Kosrae Campus Updates</vt:lpstr>
      <vt:lpstr>FSM-FMI Updates</vt:lpstr>
      <vt:lpstr>Yap Campus Updates</vt:lpstr>
      <vt:lpstr>Moving Forward</vt:lpstr>
      <vt:lpstr>THANK YOU!!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Body Association</dc:title>
  <dc:creator>Kristy  Atkinson</dc:creator>
  <cp:lastModifiedBy>Microsoft Office User</cp:lastModifiedBy>
  <cp:revision>80</cp:revision>
  <dcterms:created xsi:type="dcterms:W3CDTF">2018-09-17T07:04:45Z</dcterms:created>
  <dcterms:modified xsi:type="dcterms:W3CDTF">2020-04-01T21:48:34Z</dcterms:modified>
</cp:coreProperties>
</file>