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9" roundtripDataSignature="AMtx7mhfY0TW/bQIQr3HAToDabQLiOhW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customschemas.google.com/relationships/presentationmetadata" Target="meta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620f58472d51e80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620f58472d51e807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620f58472d51e807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20f58472d51e807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20f58472d51e807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20f58472d51e807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620f58472d51e807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20f58472d51e807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620f58472d51e807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20f58472d51e807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aba8881ae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aba8881ae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efd88b44a3a0b0f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efd88b44a3a0b0f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ab43cdb6063ad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3ab43cdb6063ad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3ab43cdb6063ad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3ab43cdb6063ad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620f58472d51e80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20f58472d51e80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620f58472d51e80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20f58472d51e80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5a250b73491f3ab6_8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5a250b73491f3ab6_8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5a250b73491f3ab6_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5a250b73491f3ab6_1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5a250b73491f3ab6_11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5a250b73491f3ab6_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5a250b73491f3ab6_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5a250b73491f3ab6_8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5a250b73491f3ab6_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5a250b73491f3ab6_8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5a250b73491f3ab6_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5a250b73491f3ab6_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5a250b73491f3ab6_9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5a250b73491f3ab6_9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5a250b73491f3ab6_9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5a250b73491f3ab6_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5a250b73491f3ab6_9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5a250b73491f3ab6_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5a250b73491f3ab6_9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5a250b73491f3ab6_9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5a250b73491f3ab6_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5a250b73491f3ab6_10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5a250b73491f3ab6_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5a250b73491f3ab6_10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5a250b73491f3ab6_10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5a250b73491f3ab6_10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5a250b73491f3ab6_10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5a250b73491f3ab6_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5a250b73491f3ab6_11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5a250b73491f3ab6_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5a250b73491f3ab6_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5a250b73491f3ab6_7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5a250b73491f3ab6_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34.jpg"/><Relationship Id="rId5"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40.jpg"/><Relationship Id="rId5" Type="http://schemas.openxmlformats.org/officeDocument/2006/relationships/image" Target="../media/image43.jpg"/><Relationship Id="rId6"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0.jpg"/><Relationship Id="rId5" Type="http://schemas.openxmlformats.org/officeDocument/2006/relationships/image" Target="../media/image51.jpg"/></Relationships>
</file>

<file path=ppt/slides/_rels/slide4.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3.png"/><Relationship Id="rId13" Type="http://schemas.openxmlformats.org/officeDocument/2006/relationships/image" Target="../media/image4.jpg"/><Relationship Id="rId12"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png"/><Relationship Id="rId1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2.jpg"/><Relationship Id="rId4" Type="http://schemas.openxmlformats.org/officeDocument/2006/relationships/image" Target="../media/image53.jpg"/><Relationship Id="rId9" Type="http://schemas.openxmlformats.org/officeDocument/2006/relationships/image" Target="../media/image15.jpg"/><Relationship Id="rId5" Type="http://schemas.openxmlformats.org/officeDocument/2006/relationships/image" Target="../media/image50.jpg"/><Relationship Id="rId6" Type="http://schemas.openxmlformats.org/officeDocument/2006/relationships/image" Target="../media/image19.png"/><Relationship Id="rId7" Type="http://schemas.openxmlformats.org/officeDocument/2006/relationships/image" Target="../media/image21.jp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0" Type="http://schemas.openxmlformats.org/officeDocument/2006/relationships/image" Target="../media/image28.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6.jpg"/><Relationship Id="rId4" Type="http://schemas.openxmlformats.org/officeDocument/2006/relationships/image" Target="../media/image49.jpg"/><Relationship Id="rId9" Type="http://schemas.openxmlformats.org/officeDocument/2006/relationships/image" Target="../media/image48.jpg"/><Relationship Id="rId5" Type="http://schemas.openxmlformats.org/officeDocument/2006/relationships/image" Target="../media/image13.jpg"/><Relationship Id="rId6" Type="http://schemas.openxmlformats.org/officeDocument/2006/relationships/image" Target="../media/image30.png"/><Relationship Id="rId7" Type="http://schemas.openxmlformats.org/officeDocument/2006/relationships/image" Target="../media/image24.jpg"/><Relationship Id="rId8"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16.jpg"/><Relationship Id="rId9" Type="http://schemas.openxmlformats.org/officeDocument/2006/relationships/image" Target="../media/image41.jpg"/><Relationship Id="rId5" Type="http://schemas.openxmlformats.org/officeDocument/2006/relationships/image" Target="../media/image23.jpg"/><Relationship Id="rId6" Type="http://schemas.openxmlformats.org/officeDocument/2006/relationships/image" Target="../media/image25.jpg"/><Relationship Id="rId7" Type="http://schemas.openxmlformats.org/officeDocument/2006/relationships/image" Target="../media/image22.jpg"/><Relationship Id="rId8"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7.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27.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311650"/>
            <a:ext cx="8520600" cy="2052600"/>
          </a:xfrm>
          <a:prstGeom prst="rect">
            <a:avLst/>
          </a:prstGeom>
          <a:noFill/>
          <a:ln>
            <a:noFill/>
          </a:ln>
        </p:spPr>
        <p:txBody>
          <a:bodyPr anchorCtr="0" anchor="b" bIns="91425" lIns="91425" spcFirstLastPara="1" rIns="91425" wrap="square" tIns="91425">
            <a:normAutofit fontScale="90000"/>
          </a:bodyPr>
          <a:lstStyle/>
          <a:p>
            <a:pPr indent="0" lvl="0" marL="914400" rtl="0" algn="ctr">
              <a:lnSpc>
                <a:spcPct val="115000"/>
              </a:lnSpc>
              <a:spcBef>
                <a:spcPts val="1200"/>
              </a:spcBef>
              <a:spcAft>
                <a:spcPts val="0"/>
              </a:spcAft>
              <a:buClr>
                <a:schemeClr val="dk1"/>
              </a:buClr>
              <a:buSzPct val="36666"/>
              <a:buFont typeface="Arial"/>
              <a:buNone/>
            </a:pPr>
            <a:r>
              <a:rPr b="1" lang="en-US" sz="3000" u="sng">
                <a:latin typeface="Times New Roman"/>
                <a:ea typeface="Times New Roman"/>
                <a:cs typeface="Times New Roman"/>
                <a:sym typeface="Times New Roman"/>
              </a:rPr>
              <a:t>SBA reports to the Board of Regents: Fostering Excellence and Equity for All </a:t>
            </a:r>
            <a:r>
              <a:rPr b="1" lang="en-US" sz="3300" u="sng">
                <a:latin typeface="Times New Roman"/>
                <a:ea typeface="Times New Roman"/>
                <a:cs typeface="Times New Roman"/>
                <a:sym typeface="Times New Roman"/>
              </a:rPr>
              <a:t>Students</a:t>
            </a:r>
            <a:endParaRPr b="1" sz="3300" u="sng">
              <a:latin typeface="Times New Roman"/>
              <a:ea typeface="Times New Roman"/>
              <a:cs typeface="Times New Roman"/>
              <a:sym typeface="Times New Roman"/>
            </a:endParaRPr>
          </a:p>
          <a:p>
            <a:pPr indent="0" lvl="0" marL="0" rtl="0" algn="ctr">
              <a:lnSpc>
                <a:spcPct val="100000"/>
              </a:lnSpc>
              <a:spcBef>
                <a:spcPts val="1200"/>
              </a:spcBef>
              <a:spcAft>
                <a:spcPts val="0"/>
              </a:spcAft>
              <a:buSzPct val="100000"/>
              <a:buNone/>
            </a:pPr>
            <a:r>
              <a:t/>
            </a:r>
            <a:endParaRPr u="sng">
              <a:solidFill>
                <a:srgbClr val="0000FF"/>
              </a:solidFill>
            </a:endParaRPr>
          </a:p>
        </p:txBody>
      </p:sp>
      <p:sp>
        <p:nvSpPr>
          <p:cNvPr id="55" name="Google Shape;55;p1"/>
          <p:cNvSpPr txBox="1"/>
          <p:nvPr>
            <p:ph idx="1" type="subTitle"/>
          </p:nvPr>
        </p:nvSpPr>
        <p:spPr>
          <a:xfrm>
            <a:off x="0" y="1571650"/>
            <a:ext cx="8520600" cy="607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935"/>
              <a:buFont typeface="Arial"/>
              <a:buNone/>
            </a:pPr>
            <a:r>
              <a:rPr b="1" i="1" lang="en-US" sz="1535" u="sng">
                <a:solidFill>
                  <a:schemeClr val="dk1"/>
                </a:solidFill>
                <a:latin typeface="Times New Roman"/>
                <a:ea typeface="Times New Roman"/>
                <a:cs typeface="Times New Roman"/>
                <a:sym typeface="Times New Roman"/>
              </a:rPr>
              <a:t>Student Body Association (SBA) Report to the Board of Regents: Fostering Excellence and Equity for All Students</a:t>
            </a:r>
            <a:endParaRPr b="1" i="1" sz="1535" u="sng">
              <a:solidFill>
                <a:schemeClr val="dk1"/>
              </a:solidFill>
              <a:latin typeface="Times New Roman"/>
              <a:ea typeface="Times New Roman"/>
              <a:cs typeface="Times New Roman"/>
              <a:sym typeface="Times New Roman"/>
            </a:endParaRPr>
          </a:p>
          <a:p>
            <a:pPr indent="0" lvl="0" marL="0" rtl="0" algn="l">
              <a:lnSpc>
                <a:spcPct val="80000"/>
              </a:lnSpc>
              <a:spcBef>
                <a:spcPts val="1200"/>
              </a:spcBef>
              <a:spcAft>
                <a:spcPts val="0"/>
              </a:spcAft>
              <a:buSzPts val="935"/>
              <a:buNone/>
            </a:pPr>
            <a:r>
              <a:t/>
            </a:r>
            <a:endParaRPr b="1" i="1" sz="2580" u="sng">
              <a:solidFill>
                <a:srgbClr val="000000"/>
              </a:solidFill>
            </a:endParaRPr>
          </a:p>
        </p:txBody>
      </p:sp>
      <p:sp>
        <p:nvSpPr>
          <p:cNvPr id="56" name="Google Shape;56;p1"/>
          <p:cNvSpPr txBox="1"/>
          <p:nvPr/>
        </p:nvSpPr>
        <p:spPr>
          <a:xfrm>
            <a:off x="0" y="3682825"/>
            <a:ext cx="3216300" cy="18318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200"/>
              <a:buFont typeface="Arial"/>
              <a:buNone/>
            </a:pPr>
            <a:r>
              <a:rPr b="1" i="0" lang="en-US" sz="1200" u="none" cap="none" strike="noStrike">
                <a:solidFill>
                  <a:schemeClr val="dk1"/>
                </a:solidFill>
                <a:latin typeface="Times New Roman"/>
                <a:ea typeface="Times New Roman"/>
                <a:cs typeface="Times New Roman"/>
                <a:sym typeface="Times New Roman"/>
              </a:rPr>
              <a:t>December 4-5, 2025, Colonia, Yap, Federated States of Micronesia</a:t>
            </a:r>
            <a:endParaRPr b="1" i="0" sz="1200" u="none" cap="none" strike="noStrike">
              <a:solidFill>
                <a:schemeClr val="dk1"/>
              </a:solidFill>
              <a:latin typeface="Times New Roman"/>
              <a:ea typeface="Times New Roman"/>
              <a:cs typeface="Times New Roman"/>
              <a:sym typeface="Times New Roman"/>
            </a:endParaRPr>
          </a:p>
          <a:p>
            <a:pPr indent="-304800" lvl="0" marL="457200" marR="0" rtl="0" algn="l">
              <a:lnSpc>
                <a:spcPct val="115000"/>
              </a:lnSpc>
              <a:spcBef>
                <a:spcPts val="1200"/>
              </a:spcBef>
              <a:spcAft>
                <a:spcPts val="0"/>
              </a:spcAft>
              <a:buClr>
                <a:schemeClr val="dk1"/>
              </a:buClr>
              <a:buSzPts val="1200"/>
              <a:buFont typeface="Times New Roman"/>
              <a:buChar char="●"/>
            </a:pPr>
            <a:r>
              <a:rPr b="1" lang="en-US" sz="1200">
                <a:solidFill>
                  <a:schemeClr val="dk1"/>
                </a:solidFill>
                <a:latin typeface="Times New Roman"/>
                <a:ea typeface="Times New Roman"/>
                <a:cs typeface="Times New Roman"/>
                <a:sym typeface="Times New Roman"/>
              </a:rPr>
              <a:t>Highlights</a:t>
            </a:r>
            <a:endParaRPr b="1" sz="1200">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chemeClr val="dk1"/>
              </a:buClr>
              <a:buSzPts val="1200"/>
              <a:buFont typeface="Times New Roman"/>
              <a:buChar char="●"/>
            </a:pPr>
            <a:r>
              <a:rPr b="1" lang="en-US" sz="1200">
                <a:solidFill>
                  <a:schemeClr val="dk1"/>
                </a:solidFill>
                <a:latin typeface="Times New Roman"/>
                <a:ea typeface="Times New Roman"/>
                <a:cs typeface="Times New Roman"/>
                <a:sym typeface="Times New Roman"/>
              </a:rPr>
              <a:t>Improvement </a:t>
            </a:r>
            <a:endParaRPr b="1" sz="1200">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chemeClr val="dk1"/>
              </a:buClr>
              <a:buSzPts val="1200"/>
              <a:buFont typeface="Times New Roman"/>
              <a:buChar char="●"/>
            </a:pPr>
            <a:r>
              <a:rPr b="1" lang="en-US" sz="1200">
                <a:solidFill>
                  <a:schemeClr val="dk1"/>
                </a:solidFill>
                <a:latin typeface="Times New Roman"/>
                <a:ea typeface="Times New Roman"/>
                <a:cs typeface="Times New Roman"/>
                <a:sym typeface="Times New Roman"/>
              </a:rPr>
              <a:t>Challenges </a:t>
            </a:r>
            <a:endParaRPr b="1" sz="1200">
              <a:solidFill>
                <a:schemeClr val="dk1"/>
              </a:solidFill>
              <a:latin typeface="Times New Roman"/>
              <a:ea typeface="Times New Roman"/>
              <a:cs typeface="Times New Roman"/>
              <a:sym typeface="Times New Roman"/>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
          <p:cNvSpPr txBox="1"/>
          <p:nvPr/>
        </p:nvSpPr>
        <p:spPr>
          <a:xfrm>
            <a:off x="242850" y="2179450"/>
            <a:ext cx="8470500" cy="747300"/>
          </a:xfrm>
          <a:prstGeom prst="rect">
            <a:avLst/>
          </a:prstGeom>
          <a:solidFill>
            <a:srgbClr val="0000FF"/>
          </a:solid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1" i="1" lang="en-US" sz="1300" u="none" cap="none" strike="noStrike">
                <a:solidFill>
                  <a:schemeClr val="dk1"/>
                </a:solidFill>
                <a:latin typeface="Times New Roman"/>
                <a:ea typeface="Times New Roman"/>
                <a:cs typeface="Times New Roman"/>
                <a:sym typeface="Times New Roman"/>
              </a:rPr>
              <a:t>“</a:t>
            </a:r>
            <a:r>
              <a:rPr b="1" i="1" lang="en-US" sz="1700" u="none" cap="none" strike="noStrike">
                <a:solidFill>
                  <a:schemeClr val="dk1"/>
                </a:solidFill>
                <a:latin typeface="Times New Roman"/>
                <a:ea typeface="Times New Roman"/>
                <a:cs typeface="Times New Roman"/>
                <a:sym typeface="Times New Roman"/>
              </a:rPr>
              <a:t>Standing up for student rights and welfare, whether it’s academic policies, campus facilities, or social issues.”</a:t>
            </a:r>
            <a:endParaRPr b="0" i="0" sz="2300" u="none"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620f58472d51e807_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Kosrae Campus </a:t>
            </a:r>
            <a:endParaRPr b="1">
              <a:latin typeface="Calibri"/>
              <a:ea typeface="Calibri"/>
              <a:cs typeface="Calibri"/>
              <a:sym typeface="Calibri"/>
            </a:endParaRPr>
          </a:p>
        </p:txBody>
      </p:sp>
      <p:sp>
        <p:nvSpPr>
          <p:cNvPr id="179" name="Google Shape;179;g620f58472d51e807_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Spirit Week</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Fundraiser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Staff-Led Support Event</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Kick off</a:t>
            </a:r>
            <a:endParaRPr>
              <a:solidFill>
                <a:schemeClr val="dk1"/>
              </a:solidFill>
              <a:latin typeface="Calibri"/>
              <a:ea typeface="Calibri"/>
              <a:cs typeface="Calibri"/>
              <a:sym typeface="Calibri"/>
            </a:endParaRPr>
          </a:p>
        </p:txBody>
      </p:sp>
      <p:pic>
        <p:nvPicPr>
          <p:cNvPr id="180" name="Google Shape;180;g620f58472d51e807_10"/>
          <p:cNvPicPr preferRelativeResize="0"/>
          <p:nvPr/>
        </p:nvPicPr>
        <p:blipFill>
          <a:blip r:embed="rId3">
            <a:alphaModFix/>
          </a:blip>
          <a:stretch>
            <a:fillRect/>
          </a:stretch>
        </p:blipFill>
        <p:spPr>
          <a:xfrm>
            <a:off x="5927950" y="3415700"/>
            <a:ext cx="2986600" cy="1571601"/>
          </a:xfrm>
          <a:prstGeom prst="rect">
            <a:avLst/>
          </a:prstGeom>
          <a:noFill/>
          <a:ln>
            <a:noFill/>
          </a:ln>
        </p:spPr>
      </p:pic>
      <p:pic>
        <p:nvPicPr>
          <p:cNvPr id="181" name="Google Shape;181;g620f58472d51e807_10"/>
          <p:cNvPicPr preferRelativeResize="0"/>
          <p:nvPr/>
        </p:nvPicPr>
        <p:blipFill>
          <a:blip r:embed="rId4">
            <a:alphaModFix/>
          </a:blip>
          <a:stretch>
            <a:fillRect/>
          </a:stretch>
        </p:blipFill>
        <p:spPr>
          <a:xfrm>
            <a:off x="3048650" y="3412875"/>
            <a:ext cx="2772624" cy="1577250"/>
          </a:xfrm>
          <a:prstGeom prst="rect">
            <a:avLst/>
          </a:prstGeom>
          <a:noFill/>
          <a:ln>
            <a:noFill/>
          </a:ln>
        </p:spPr>
      </p:pic>
      <p:pic>
        <p:nvPicPr>
          <p:cNvPr id="182" name="Google Shape;182;g620f58472d51e807_10"/>
          <p:cNvPicPr preferRelativeResize="0"/>
          <p:nvPr/>
        </p:nvPicPr>
        <p:blipFill>
          <a:blip r:embed="rId5">
            <a:alphaModFix/>
          </a:blip>
          <a:stretch>
            <a:fillRect/>
          </a:stretch>
        </p:blipFill>
        <p:spPr>
          <a:xfrm>
            <a:off x="107415" y="3415698"/>
            <a:ext cx="2772624" cy="1571600"/>
          </a:xfrm>
          <a:prstGeom prst="rect">
            <a:avLst/>
          </a:prstGeom>
          <a:noFill/>
          <a:ln>
            <a:noFill/>
          </a:ln>
        </p:spPr>
      </p:pic>
      <p:sp>
        <p:nvSpPr>
          <p:cNvPr id="183" name="Google Shape;183;g620f58472d51e807_10"/>
          <p:cNvSpPr txBox="1"/>
          <p:nvPr/>
        </p:nvSpPr>
        <p:spPr>
          <a:xfrm>
            <a:off x="165327" y="2057400"/>
            <a:ext cx="88173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620f58472d51e807_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Improvement</a:t>
            </a:r>
            <a:r>
              <a:rPr b="1" lang="en-US">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sp>
        <p:nvSpPr>
          <p:cNvPr id="189" name="Google Shape;189;g620f58472d51e807_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Buildings for Nursing and Trades and Technology Programs </a:t>
            </a:r>
            <a:endParaRPr>
              <a:solidFill>
                <a:schemeClr val="dk1"/>
              </a:solidFill>
              <a:latin typeface="Calibri"/>
              <a:ea typeface="Calibri"/>
              <a:cs typeface="Calibri"/>
              <a:sym typeface="Calibri"/>
            </a:endParaRPr>
          </a:p>
        </p:txBody>
      </p:sp>
      <p:pic>
        <p:nvPicPr>
          <p:cNvPr id="190" name="Google Shape;190;g620f58472d51e807_20"/>
          <p:cNvPicPr preferRelativeResize="0"/>
          <p:nvPr/>
        </p:nvPicPr>
        <p:blipFill>
          <a:blip r:embed="rId3">
            <a:alphaModFix/>
          </a:blip>
          <a:stretch>
            <a:fillRect/>
          </a:stretch>
        </p:blipFill>
        <p:spPr>
          <a:xfrm>
            <a:off x="6750275" y="1655750"/>
            <a:ext cx="2167275" cy="1441250"/>
          </a:xfrm>
          <a:prstGeom prst="rect">
            <a:avLst/>
          </a:prstGeom>
          <a:noFill/>
          <a:ln>
            <a:noFill/>
          </a:ln>
        </p:spPr>
      </p:pic>
      <p:pic>
        <p:nvPicPr>
          <p:cNvPr id="191" name="Google Shape;191;g620f58472d51e807_20"/>
          <p:cNvPicPr preferRelativeResize="0"/>
          <p:nvPr/>
        </p:nvPicPr>
        <p:blipFill>
          <a:blip r:embed="rId4">
            <a:alphaModFix/>
          </a:blip>
          <a:stretch>
            <a:fillRect/>
          </a:stretch>
        </p:blipFill>
        <p:spPr>
          <a:xfrm>
            <a:off x="6705698" y="3368750"/>
            <a:ext cx="2167276" cy="1768275"/>
          </a:xfrm>
          <a:prstGeom prst="rect">
            <a:avLst/>
          </a:prstGeom>
          <a:noFill/>
          <a:ln>
            <a:noFill/>
          </a:ln>
        </p:spPr>
      </p:pic>
      <p:pic>
        <p:nvPicPr>
          <p:cNvPr id="192" name="Google Shape;192;g620f58472d51e807_20"/>
          <p:cNvPicPr preferRelativeResize="0"/>
          <p:nvPr/>
        </p:nvPicPr>
        <p:blipFill>
          <a:blip r:embed="rId5">
            <a:alphaModFix/>
          </a:blip>
          <a:stretch>
            <a:fillRect/>
          </a:stretch>
        </p:blipFill>
        <p:spPr>
          <a:xfrm>
            <a:off x="154475" y="1551187"/>
            <a:ext cx="2167275" cy="1817550"/>
          </a:xfrm>
          <a:prstGeom prst="rect">
            <a:avLst/>
          </a:prstGeom>
          <a:noFill/>
          <a:ln>
            <a:noFill/>
          </a:ln>
        </p:spPr>
      </p:pic>
      <p:pic>
        <p:nvPicPr>
          <p:cNvPr id="193" name="Google Shape;193;g620f58472d51e807_20"/>
          <p:cNvPicPr preferRelativeResize="0"/>
          <p:nvPr/>
        </p:nvPicPr>
        <p:blipFill>
          <a:blip r:embed="rId6">
            <a:alphaModFix/>
          </a:blip>
          <a:stretch>
            <a:fillRect/>
          </a:stretch>
        </p:blipFill>
        <p:spPr>
          <a:xfrm>
            <a:off x="107850" y="3513600"/>
            <a:ext cx="2260526" cy="14785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620f58472d51e807_15"/>
          <p:cNvSpPr txBox="1"/>
          <p:nvPr>
            <p:ph type="title"/>
          </p:nvPr>
        </p:nvSpPr>
        <p:spPr>
          <a:xfrm>
            <a:off x="311700" y="3353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Times New Roman"/>
                <a:ea typeface="Times New Roman"/>
                <a:cs typeface="Times New Roman"/>
                <a:sym typeface="Times New Roman"/>
              </a:rPr>
              <a:t>Challenges </a:t>
            </a:r>
            <a:endParaRPr b="1">
              <a:latin typeface="Times New Roman"/>
              <a:ea typeface="Times New Roman"/>
              <a:cs typeface="Times New Roman"/>
              <a:sym typeface="Times New Roman"/>
            </a:endParaRPr>
          </a:p>
        </p:txBody>
      </p:sp>
      <p:sp>
        <p:nvSpPr>
          <p:cNvPr id="199" name="Google Shape;199;g620f58472d51e807_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N</a:t>
            </a:r>
            <a:r>
              <a:rPr lang="en-US">
                <a:solidFill>
                  <a:schemeClr val="dk1"/>
                </a:solidFill>
                <a:latin typeface="Calibri"/>
                <a:ea typeface="Calibri"/>
                <a:cs typeface="Calibri"/>
                <a:sym typeface="Calibri"/>
              </a:rPr>
              <a:t>eed for new or improved campus facilities (Chuuk)</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No work study (FMI) </a:t>
            </a:r>
            <a:endParaRPr>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620f58472d51e807_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Times New Roman"/>
                <a:ea typeface="Times New Roman"/>
                <a:cs typeface="Times New Roman"/>
                <a:sym typeface="Times New Roman"/>
              </a:rPr>
              <a:t>Conclusion </a:t>
            </a:r>
            <a:endParaRPr b="1">
              <a:latin typeface="Times New Roman"/>
              <a:ea typeface="Times New Roman"/>
              <a:cs typeface="Times New Roman"/>
              <a:sym typeface="Times New Roman"/>
            </a:endParaRPr>
          </a:p>
        </p:txBody>
      </p:sp>
      <p:sp>
        <p:nvSpPr>
          <p:cNvPr id="205" name="Google Shape;205;g620f58472d51e807_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Clr>
                <a:srgbClr val="000000"/>
              </a:buClr>
              <a:buSzPts val="1600"/>
              <a:buFont typeface="Calibri"/>
              <a:buChar char="●"/>
            </a:pPr>
            <a:r>
              <a:rPr lang="en-US" sz="1600">
                <a:solidFill>
                  <a:schemeClr val="dk1"/>
                </a:solidFill>
                <a:latin typeface="Calibri"/>
                <a:ea typeface="Calibri"/>
                <a:cs typeface="Calibri"/>
                <a:sym typeface="Calibri"/>
              </a:rPr>
              <a:t>This year brought important achievements and meaningful steps toward improvement. Each area has helped shape a stronger path forward for our college. With continued support and collaboration, we are confident in our ability to build on our progress and address what still needs work. Thank you for your time and continued support.</a:t>
            </a:r>
            <a:endParaRPr sz="16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g620f58472d51e807_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solidFill>
                  <a:srgbClr val="000000"/>
                </a:solidFill>
                <a:latin typeface="Times New Roman"/>
                <a:ea typeface="Times New Roman"/>
                <a:cs typeface="Times New Roman"/>
                <a:sym typeface="Times New Roman"/>
              </a:rPr>
              <a:t>Mission statement</a:t>
            </a:r>
            <a:r>
              <a:rPr b="1" lang="en-US">
                <a:solidFill>
                  <a:srgbClr val="000000"/>
                </a:solidFill>
              </a:rPr>
              <a:t> </a:t>
            </a:r>
            <a:endParaRPr b="1">
              <a:solidFill>
                <a:srgbClr val="000000"/>
              </a:solidFill>
            </a:endParaRPr>
          </a:p>
        </p:txBody>
      </p:sp>
      <p:sp>
        <p:nvSpPr>
          <p:cNvPr id="63" name="Google Shape;63;g620f58472d51e807_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Char char="●"/>
            </a:pPr>
            <a:r>
              <a:rPr lang="en-US">
                <a:solidFill>
                  <a:srgbClr val="000000"/>
                </a:solidFill>
              </a:rPr>
              <a:t>“</a:t>
            </a:r>
            <a:r>
              <a:rPr lang="en-US">
                <a:solidFill>
                  <a:srgbClr val="000000"/>
                </a:solidFill>
                <a:latin typeface="Times New Roman"/>
                <a:ea typeface="Times New Roman"/>
                <a:cs typeface="Times New Roman"/>
                <a:sym typeface="Times New Roman"/>
              </a:rPr>
              <a:t>The College of Micronesia-FSM is a learner-centered institution of higher education that is committed to the success of the Federated States of Micronesia by providing academic and career &amp; technical educational programs characterized by continuous improvement and best practices”</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type="title"/>
          </p:nvPr>
        </p:nvSpPr>
        <p:spPr>
          <a:xfrm>
            <a:off x="311700" y="442494"/>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US">
                <a:latin typeface="Times New Roman"/>
                <a:ea typeface="Times New Roman"/>
                <a:cs typeface="Times New Roman"/>
                <a:sym typeface="Times New Roman"/>
              </a:rPr>
              <a:t>Student Body Association officers </a:t>
            </a:r>
            <a:endParaRPr/>
          </a:p>
        </p:txBody>
      </p:sp>
      <p:sp>
        <p:nvSpPr>
          <p:cNvPr id="69" name="Google Shape;69;p2"/>
          <p:cNvSpPr txBox="1"/>
          <p:nvPr/>
        </p:nvSpPr>
        <p:spPr>
          <a:xfrm>
            <a:off x="2986283" y="1321783"/>
            <a:ext cx="26277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800" u="none" cap="none" strike="noStrike">
                <a:solidFill>
                  <a:srgbClr val="000000"/>
                </a:solidFill>
                <a:latin typeface="Calibri"/>
                <a:ea typeface="Calibri"/>
                <a:cs typeface="Calibri"/>
                <a:sym typeface="Calibri"/>
              </a:rPr>
              <a:t>CTEC</a:t>
            </a:r>
            <a:r>
              <a:rPr lang="en-US" sz="1000">
                <a:latin typeface="Calibri"/>
                <a:ea typeface="Calibri"/>
                <a:cs typeface="Calibri"/>
                <a:sym typeface="Calibri"/>
              </a:rPr>
              <a:t> </a:t>
            </a:r>
            <a:r>
              <a:rPr i="0" lang="en-US" sz="1000" u="none" cap="none" strike="noStrike">
                <a:solidFill>
                  <a:srgbClr val="000000"/>
                </a:solidFill>
                <a:latin typeface="Calibri"/>
                <a:ea typeface="Calibri"/>
                <a:cs typeface="Calibri"/>
                <a:sym typeface="Calibri"/>
              </a:rPr>
              <a:t>From left to right. Lilly jean Alex, Amayalynn Shoniber, Iberson Barnabas, Hafsha Edward </a:t>
            </a:r>
            <a:r>
              <a:rPr i="0" lang="en-US" sz="800" u="none" cap="none" strike="noStrike">
                <a:solidFill>
                  <a:srgbClr val="000000"/>
                </a:solidFill>
                <a:latin typeface="Calibri"/>
                <a:ea typeface="Calibri"/>
                <a:cs typeface="Calibri"/>
                <a:sym typeface="Calibri"/>
              </a:rPr>
              <a:t> </a:t>
            </a:r>
            <a:endParaRPr>
              <a:latin typeface="Calibri"/>
              <a:ea typeface="Calibri"/>
              <a:cs typeface="Calibri"/>
              <a:sym typeface="Calibri"/>
            </a:endParaRPr>
          </a:p>
        </p:txBody>
      </p:sp>
      <p:pic>
        <p:nvPicPr>
          <p:cNvPr id="70" name="Google Shape;70;p2"/>
          <p:cNvPicPr preferRelativeResize="0"/>
          <p:nvPr/>
        </p:nvPicPr>
        <p:blipFill rotWithShape="1">
          <a:blip r:embed="rId3">
            <a:alphaModFix/>
          </a:blip>
          <a:srcRect b="0" l="0" r="0" t="0"/>
          <a:stretch/>
        </p:blipFill>
        <p:spPr>
          <a:xfrm>
            <a:off x="3035625" y="1998875"/>
            <a:ext cx="2331549" cy="1643599"/>
          </a:xfrm>
          <a:prstGeom prst="rect">
            <a:avLst/>
          </a:prstGeom>
          <a:noFill/>
          <a:ln>
            <a:noFill/>
          </a:ln>
        </p:spPr>
      </p:pic>
      <p:pic>
        <p:nvPicPr>
          <p:cNvPr descr="C:\Users\Loatis\Downloads\SBA Kosrae Campus (from left to right).jpg" id="71" name="Google Shape;71;p2"/>
          <p:cNvPicPr preferRelativeResize="0"/>
          <p:nvPr/>
        </p:nvPicPr>
        <p:blipFill rotWithShape="1">
          <a:blip r:embed="rId4">
            <a:alphaModFix/>
          </a:blip>
          <a:srcRect b="0" l="0" r="0" t="0"/>
          <a:stretch/>
        </p:blipFill>
        <p:spPr>
          <a:xfrm>
            <a:off x="5989625" y="1998875"/>
            <a:ext cx="2450627" cy="1711350"/>
          </a:xfrm>
          <a:prstGeom prst="rect">
            <a:avLst/>
          </a:prstGeom>
          <a:noFill/>
          <a:ln>
            <a:noFill/>
          </a:ln>
        </p:spPr>
      </p:pic>
      <p:sp>
        <p:nvSpPr>
          <p:cNvPr id="72" name="Google Shape;72;p2"/>
          <p:cNvSpPr txBox="1"/>
          <p:nvPr/>
        </p:nvSpPr>
        <p:spPr>
          <a:xfrm>
            <a:off x="5777523" y="1281929"/>
            <a:ext cx="3010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800" u="none" cap="none" strike="noStrike">
                <a:solidFill>
                  <a:srgbClr val="000000"/>
                </a:solidFill>
                <a:latin typeface="Calibri"/>
                <a:ea typeface="Calibri"/>
                <a:cs typeface="Calibri"/>
                <a:sym typeface="Calibri"/>
              </a:rPr>
              <a:t>Kosrae</a:t>
            </a:r>
            <a:r>
              <a:rPr b="0" i="0" lang="en-US" sz="800" u="none" cap="none" strike="noStrike">
                <a:solidFill>
                  <a:srgbClr val="000000"/>
                </a:solidFill>
                <a:latin typeface="Times New Roman"/>
                <a:ea typeface="Times New Roman"/>
                <a:cs typeface="Times New Roman"/>
                <a:sym typeface="Times New Roman"/>
              </a:rPr>
              <a:t> </a:t>
            </a:r>
            <a:r>
              <a:rPr b="0" i="0" lang="en-US" sz="1000" u="none" cap="none" strike="noStrike">
                <a:solidFill>
                  <a:srgbClr val="000000"/>
                </a:solidFill>
                <a:latin typeface="Times New Roman"/>
                <a:ea typeface="Times New Roman"/>
                <a:cs typeface="Times New Roman"/>
                <a:sym typeface="Times New Roman"/>
              </a:rPr>
              <a:t> </a:t>
            </a:r>
            <a:r>
              <a:rPr i="0" lang="en-US" sz="1000" u="none" cap="none" strike="noStrike">
                <a:solidFill>
                  <a:srgbClr val="000000"/>
                </a:solidFill>
                <a:latin typeface="Calibri"/>
                <a:ea typeface="Calibri"/>
                <a:cs typeface="Calibri"/>
                <a:sym typeface="Calibri"/>
              </a:rPr>
              <a:t>From Left to Right- Mia B. Neth </a:t>
            </a:r>
            <a:r>
              <a:rPr lang="en-US" sz="1000">
                <a:latin typeface="Calibri"/>
                <a:ea typeface="Calibri"/>
                <a:cs typeface="Calibri"/>
                <a:sym typeface="Calibri"/>
              </a:rPr>
              <a:t>, </a:t>
            </a:r>
            <a:r>
              <a:rPr i="0" lang="en-US" sz="1000" u="none" cap="none" strike="noStrike">
                <a:solidFill>
                  <a:srgbClr val="000000"/>
                </a:solidFill>
                <a:latin typeface="Calibri"/>
                <a:ea typeface="Calibri"/>
                <a:cs typeface="Calibri"/>
                <a:sym typeface="Calibri"/>
              </a:rPr>
              <a:t>Adyna Sepe Shrew</a:t>
            </a:r>
            <a:r>
              <a:rPr lang="en-US" sz="1000">
                <a:latin typeface="Calibri"/>
                <a:ea typeface="Calibri"/>
                <a:cs typeface="Calibri"/>
                <a:sym typeface="Calibri"/>
              </a:rPr>
              <a:t>, </a:t>
            </a:r>
            <a:r>
              <a:rPr i="0" lang="en-US" sz="1000" u="none" cap="none" strike="noStrike">
                <a:solidFill>
                  <a:srgbClr val="000000"/>
                </a:solidFill>
                <a:latin typeface="Calibri"/>
                <a:ea typeface="Calibri"/>
                <a:cs typeface="Calibri"/>
                <a:sym typeface="Calibri"/>
              </a:rPr>
              <a:t>Arlyn Zoya H. Nena</a:t>
            </a:r>
            <a:r>
              <a:rPr lang="en-US" sz="1000">
                <a:latin typeface="Calibri"/>
                <a:ea typeface="Calibri"/>
                <a:cs typeface="Calibri"/>
                <a:sym typeface="Calibri"/>
              </a:rPr>
              <a:t>, </a:t>
            </a:r>
            <a:r>
              <a:rPr i="0" lang="en-US" sz="1000" u="none" cap="none" strike="noStrike">
                <a:solidFill>
                  <a:srgbClr val="000000"/>
                </a:solidFill>
                <a:latin typeface="Calibri"/>
                <a:ea typeface="Calibri"/>
                <a:cs typeface="Calibri"/>
                <a:sym typeface="Calibri"/>
              </a:rPr>
              <a:t>Lyndon Dwayne G. Esau</a:t>
            </a:r>
            <a:endParaRPr sz="1600">
              <a:latin typeface="Calibri"/>
              <a:ea typeface="Calibri"/>
              <a:cs typeface="Calibri"/>
              <a:sym typeface="Calibri"/>
            </a:endParaRPr>
          </a:p>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t>
            </a:r>
            <a:endParaRPr sz="1600"/>
          </a:p>
          <a:p>
            <a:pPr indent="0" lvl="0" marL="0" marR="0" rtl="0" algn="l">
              <a:lnSpc>
                <a:spcPct val="100000"/>
              </a:lnSpc>
              <a:spcBef>
                <a:spcPts val="0"/>
              </a:spcBef>
              <a:spcAft>
                <a:spcPts val="0"/>
              </a:spcAft>
              <a:buNone/>
            </a:pPr>
            <a:r>
              <a:t/>
            </a:r>
            <a:endParaRPr b="0" i="0" sz="800" u="none" cap="none" strike="noStrike">
              <a:solidFill>
                <a:srgbClr val="000000"/>
              </a:solidFill>
              <a:latin typeface="Times New Roman"/>
              <a:ea typeface="Times New Roman"/>
              <a:cs typeface="Times New Roman"/>
              <a:sym typeface="Times New Roman"/>
            </a:endParaRPr>
          </a:p>
        </p:txBody>
      </p:sp>
      <p:sp>
        <p:nvSpPr>
          <p:cNvPr id="73" name="Google Shape;73;p2"/>
          <p:cNvSpPr txBox="1"/>
          <p:nvPr/>
        </p:nvSpPr>
        <p:spPr>
          <a:xfrm>
            <a:off x="3507626" y="3475975"/>
            <a:ext cx="11658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
        <p:nvSpPr>
          <p:cNvPr id="74" name="Google Shape;74;p2"/>
          <p:cNvSpPr/>
          <p:nvPr/>
        </p:nvSpPr>
        <p:spPr>
          <a:xfrm>
            <a:off x="3527614" y="4249810"/>
            <a:ext cx="1623435" cy="31149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75" name="Google Shape;75;p2"/>
          <p:cNvSpPr/>
          <p:nvPr/>
        </p:nvSpPr>
        <p:spPr>
          <a:xfrm>
            <a:off x="5235354" y="4315085"/>
            <a:ext cx="1165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76" name="Google Shape;76;p2"/>
          <p:cNvSpPr/>
          <p:nvPr/>
        </p:nvSpPr>
        <p:spPr>
          <a:xfrm>
            <a:off x="3715610" y="3896096"/>
            <a:ext cx="1247400" cy="2568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77" name="Google Shape;77;p2"/>
          <p:cNvSpPr txBox="1"/>
          <p:nvPr/>
        </p:nvSpPr>
        <p:spPr>
          <a:xfrm>
            <a:off x="125300" y="1281925"/>
            <a:ext cx="1935300" cy="1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National</a:t>
            </a:r>
            <a:r>
              <a:rPr lang="en-US" sz="1000">
                <a:solidFill>
                  <a:schemeClr val="dk1"/>
                </a:solidFill>
                <a:latin typeface="Calibri"/>
                <a:ea typeface="Calibri"/>
                <a:cs typeface="Calibri"/>
                <a:sym typeface="Calibri"/>
              </a:rPr>
              <a:t> From left to right. </a:t>
            </a:r>
            <a:r>
              <a:rPr lang="en-US" sz="1000">
                <a:solidFill>
                  <a:schemeClr val="dk1"/>
                </a:solidFill>
                <a:latin typeface="Calibri"/>
                <a:ea typeface="Calibri"/>
                <a:cs typeface="Calibri"/>
                <a:sym typeface="Calibri"/>
              </a:rPr>
              <a:t> Deshawn S. Skilling, Milain Soar, Kalain Padahk, Stephen JR. mara</a:t>
            </a:r>
            <a:endParaRPr sz="1000">
              <a:solidFill>
                <a:schemeClr val="dk1"/>
              </a:solidFill>
              <a:latin typeface="Calibri"/>
              <a:ea typeface="Calibri"/>
              <a:cs typeface="Calibri"/>
              <a:sym typeface="Calibri"/>
            </a:endParaRPr>
          </a:p>
        </p:txBody>
      </p:sp>
      <p:pic>
        <p:nvPicPr>
          <p:cNvPr id="78" name="Google Shape;78;p2"/>
          <p:cNvPicPr preferRelativeResize="0"/>
          <p:nvPr/>
        </p:nvPicPr>
        <p:blipFill>
          <a:blip r:embed="rId5">
            <a:alphaModFix/>
          </a:blip>
          <a:stretch>
            <a:fillRect/>
          </a:stretch>
        </p:blipFill>
        <p:spPr>
          <a:xfrm>
            <a:off x="219300" y="1998875"/>
            <a:ext cx="2450627" cy="1643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3aba8881aee_0_26"/>
          <p:cNvSpPr txBox="1"/>
          <p:nvPr>
            <p:ph type="title"/>
          </p:nvPr>
        </p:nvSpPr>
        <p:spPr>
          <a:xfrm>
            <a:off x="311700" y="1779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US">
                <a:latin typeface="Calibri"/>
                <a:ea typeface="Calibri"/>
                <a:cs typeface="Calibri"/>
                <a:sym typeface="Calibri"/>
              </a:rPr>
              <a:t>Student Body Association officers  </a:t>
            </a:r>
            <a:endParaRPr>
              <a:latin typeface="Calibri"/>
              <a:ea typeface="Calibri"/>
              <a:cs typeface="Calibri"/>
              <a:sym typeface="Calibri"/>
            </a:endParaRPr>
          </a:p>
        </p:txBody>
      </p:sp>
      <p:pic>
        <p:nvPicPr>
          <p:cNvPr id="84" name="Google Shape;84;g3aba8881aee_0_26"/>
          <p:cNvPicPr preferRelativeResize="0"/>
          <p:nvPr/>
        </p:nvPicPr>
        <p:blipFill rotWithShape="1">
          <a:blip r:embed="rId3">
            <a:alphaModFix/>
          </a:blip>
          <a:srcRect b="0" l="0" r="0" t="0"/>
          <a:stretch/>
        </p:blipFill>
        <p:spPr>
          <a:xfrm>
            <a:off x="161600" y="1353975"/>
            <a:ext cx="979175" cy="894750"/>
          </a:xfrm>
          <a:prstGeom prst="rect">
            <a:avLst/>
          </a:prstGeom>
          <a:noFill/>
          <a:ln>
            <a:noFill/>
          </a:ln>
        </p:spPr>
      </p:pic>
      <p:pic>
        <p:nvPicPr>
          <p:cNvPr id="85" name="Google Shape;85;g3aba8881aee_0_26"/>
          <p:cNvPicPr preferRelativeResize="0"/>
          <p:nvPr/>
        </p:nvPicPr>
        <p:blipFill rotWithShape="1">
          <a:blip r:embed="rId4">
            <a:alphaModFix/>
          </a:blip>
          <a:srcRect b="0" l="0" r="0" t="0"/>
          <a:stretch/>
        </p:blipFill>
        <p:spPr>
          <a:xfrm>
            <a:off x="185175" y="2299375"/>
            <a:ext cx="979175" cy="877850"/>
          </a:xfrm>
          <a:prstGeom prst="rect">
            <a:avLst/>
          </a:prstGeom>
          <a:noFill/>
          <a:ln>
            <a:noFill/>
          </a:ln>
        </p:spPr>
      </p:pic>
      <p:pic>
        <p:nvPicPr>
          <p:cNvPr id="86" name="Google Shape;86;g3aba8881aee_0_26"/>
          <p:cNvPicPr preferRelativeResize="0"/>
          <p:nvPr/>
        </p:nvPicPr>
        <p:blipFill rotWithShape="1">
          <a:blip r:embed="rId5">
            <a:alphaModFix/>
          </a:blip>
          <a:srcRect b="-7410" l="0" r="0" t="7410"/>
          <a:stretch/>
        </p:blipFill>
        <p:spPr>
          <a:xfrm>
            <a:off x="219475" y="3222475"/>
            <a:ext cx="979175" cy="877850"/>
          </a:xfrm>
          <a:prstGeom prst="rect">
            <a:avLst/>
          </a:prstGeom>
          <a:noFill/>
          <a:ln>
            <a:noFill/>
          </a:ln>
        </p:spPr>
      </p:pic>
      <p:pic>
        <p:nvPicPr>
          <p:cNvPr id="87" name="Google Shape;87;g3aba8881aee_0_26"/>
          <p:cNvPicPr preferRelativeResize="0"/>
          <p:nvPr/>
        </p:nvPicPr>
        <p:blipFill rotWithShape="1">
          <a:blip r:embed="rId6">
            <a:alphaModFix/>
          </a:blip>
          <a:srcRect b="0" l="0" r="0" t="0"/>
          <a:stretch/>
        </p:blipFill>
        <p:spPr>
          <a:xfrm>
            <a:off x="219475" y="4145600"/>
            <a:ext cx="979175" cy="877850"/>
          </a:xfrm>
          <a:prstGeom prst="rect">
            <a:avLst/>
          </a:prstGeom>
          <a:noFill/>
          <a:ln>
            <a:noFill/>
          </a:ln>
        </p:spPr>
      </p:pic>
      <p:sp>
        <p:nvSpPr>
          <p:cNvPr id="88" name="Google Shape;88;g3aba8881aee_0_26"/>
          <p:cNvSpPr txBox="1"/>
          <p:nvPr/>
        </p:nvSpPr>
        <p:spPr>
          <a:xfrm>
            <a:off x="1140775" y="1353975"/>
            <a:ext cx="1631100" cy="5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Jeffrey Ray Sigrah</a:t>
            </a:r>
            <a:endParaRPr sz="1800">
              <a:solidFill>
                <a:schemeClr val="dk2"/>
              </a:solidFill>
            </a:endParaRPr>
          </a:p>
        </p:txBody>
      </p:sp>
      <p:sp>
        <p:nvSpPr>
          <p:cNvPr id="89" name="Google Shape;89;g3aba8881aee_0_26"/>
          <p:cNvSpPr txBox="1"/>
          <p:nvPr/>
        </p:nvSpPr>
        <p:spPr>
          <a:xfrm>
            <a:off x="1140775" y="2257925"/>
            <a:ext cx="1631100" cy="3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Micah Marelmathaw</a:t>
            </a:r>
            <a:endParaRPr sz="1800">
              <a:solidFill>
                <a:schemeClr val="dk2"/>
              </a:solidFill>
            </a:endParaRPr>
          </a:p>
        </p:txBody>
      </p:sp>
      <p:sp>
        <p:nvSpPr>
          <p:cNvPr id="90" name="Google Shape;90;g3aba8881aee_0_26"/>
          <p:cNvSpPr txBox="1"/>
          <p:nvPr/>
        </p:nvSpPr>
        <p:spPr>
          <a:xfrm>
            <a:off x="1164350" y="3119725"/>
            <a:ext cx="1971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Alik Alik Taulung</a:t>
            </a:r>
            <a:endParaRPr sz="1800">
              <a:solidFill>
                <a:schemeClr val="dk2"/>
              </a:solidFill>
            </a:endParaRPr>
          </a:p>
        </p:txBody>
      </p:sp>
      <p:sp>
        <p:nvSpPr>
          <p:cNvPr id="91" name="Google Shape;91;g3aba8881aee_0_26"/>
          <p:cNvSpPr txBox="1"/>
          <p:nvPr/>
        </p:nvSpPr>
        <p:spPr>
          <a:xfrm>
            <a:off x="1140763" y="4209325"/>
            <a:ext cx="1220100" cy="5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Hectar David</a:t>
            </a:r>
            <a:endParaRPr sz="1800">
              <a:solidFill>
                <a:schemeClr val="dk2"/>
              </a:solidFill>
            </a:endParaRPr>
          </a:p>
        </p:txBody>
      </p:sp>
      <p:sp>
        <p:nvSpPr>
          <p:cNvPr id="92" name="Google Shape;92;g3aba8881aee_0_26"/>
          <p:cNvSpPr txBox="1"/>
          <p:nvPr/>
        </p:nvSpPr>
        <p:spPr>
          <a:xfrm>
            <a:off x="-108125" y="876775"/>
            <a:ext cx="3012300" cy="1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chemeClr val="dk1"/>
                </a:solidFill>
                <a:latin typeface="Calibri"/>
                <a:ea typeface="Calibri"/>
                <a:cs typeface="Calibri"/>
                <a:sym typeface="Calibri"/>
              </a:rPr>
              <a:t>Fisheries Maritime institute</a:t>
            </a:r>
            <a:endParaRPr b="1" sz="800">
              <a:solidFill>
                <a:schemeClr val="dk2"/>
              </a:solidFill>
            </a:endParaRPr>
          </a:p>
        </p:txBody>
      </p:sp>
      <p:sp>
        <p:nvSpPr>
          <p:cNvPr id="93" name="Google Shape;93;g3aba8881aee_0_26"/>
          <p:cNvSpPr txBox="1"/>
          <p:nvPr/>
        </p:nvSpPr>
        <p:spPr>
          <a:xfrm>
            <a:off x="3506575" y="876763"/>
            <a:ext cx="1120800" cy="3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YAP</a:t>
            </a:r>
            <a:endParaRPr b="1" sz="1800">
              <a:solidFill>
                <a:schemeClr val="dk1"/>
              </a:solidFill>
            </a:endParaRPr>
          </a:p>
        </p:txBody>
      </p:sp>
      <p:pic>
        <p:nvPicPr>
          <p:cNvPr id="94" name="Google Shape;94;g3aba8881aee_0_26"/>
          <p:cNvPicPr preferRelativeResize="0"/>
          <p:nvPr/>
        </p:nvPicPr>
        <p:blipFill rotWithShape="1">
          <a:blip r:embed="rId7">
            <a:alphaModFix/>
          </a:blip>
          <a:srcRect b="0" l="0" r="0" t="0"/>
          <a:stretch/>
        </p:blipFill>
        <p:spPr>
          <a:xfrm>
            <a:off x="3429025" y="1325825"/>
            <a:ext cx="979175" cy="969450"/>
          </a:xfrm>
          <a:prstGeom prst="rect">
            <a:avLst/>
          </a:prstGeom>
          <a:noFill/>
          <a:ln>
            <a:noFill/>
          </a:ln>
        </p:spPr>
      </p:pic>
      <p:sp>
        <p:nvSpPr>
          <p:cNvPr id="95" name="Google Shape;95;g3aba8881aee_0_26"/>
          <p:cNvSpPr txBox="1"/>
          <p:nvPr/>
        </p:nvSpPr>
        <p:spPr>
          <a:xfrm>
            <a:off x="4414350" y="1237063"/>
            <a:ext cx="1369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Zinaida hazel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pic>
        <p:nvPicPr>
          <p:cNvPr id="96" name="Google Shape;96;g3aba8881aee_0_26"/>
          <p:cNvPicPr preferRelativeResize="0"/>
          <p:nvPr/>
        </p:nvPicPr>
        <p:blipFill rotWithShape="1">
          <a:blip r:embed="rId8">
            <a:alphaModFix/>
          </a:blip>
          <a:srcRect b="0" l="0" r="0" t="0"/>
          <a:stretch/>
        </p:blipFill>
        <p:spPr>
          <a:xfrm>
            <a:off x="3429025" y="2384025"/>
            <a:ext cx="957425" cy="828750"/>
          </a:xfrm>
          <a:prstGeom prst="rect">
            <a:avLst/>
          </a:prstGeom>
          <a:noFill/>
          <a:ln>
            <a:noFill/>
          </a:ln>
        </p:spPr>
      </p:pic>
      <p:sp>
        <p:nvSpPr>
          <p:cNvPr id="97" name="Google Shape;97;g3aba8881aee_0_26"/>
          <p:cNvSpPr txBox="1"/>
          <p:nvPr/>
        </p:nvSpPr>
        <p:spPr>
          <a:xfrm>
            <a:off x="4330500" y="2420800"/>
            <a:ext cx="1422000" cy="630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US">
                <a:solidFill>
                  <a:schemeClr val="dk1"/>
                </a:solidFill>
                <a:latin typeface="Calibri"/>
                <a:ea typeface="Calibri"/>
                <a:cs typeface="Calibri"/>
                <a:sym typeface="Calibri"/>
              </a:rPr>
              <a:t>Tinus Martinus Alokoa</a:t>
            </a:r>
            <a:endParaRPr>
              <a:solidFill>
                <a:schemeClr val="dk1"/>
              </a:solidFill>
              <a:latin typeface="Calibri"/>
              <a:ea typeface="Calibri"/>
              <a:cs typeface="Calibri"/>
              <a:sym typeface="Calibri"/>
            </a:endParaRPr>
          </a:p>
        </p:txBody>
      </p:sp>
      <p:pic>
        <p:nvPicPr>
          <p:cNvPr id="98" name="Google Shape;98;g3aba8881aee_0_26"/>
          <p:cNvPicPr preferRelativeResize="0"/>
          <p:nvPr/>
        </p:nvPicPr>
        <p:blipFill rotWithShape="1">
          <a:blip r:embed="rId9">
            <a:alphaModFix/>
          </a:blip>
          <a:srcRect b="0" l="0" r="0" t="0"/>
          <a:stretch/>
        </p:blipFill>
        <p:spPr>
          <a:xfrm>
            <a:off x="3429025" y="3254475"/>
            <a:ext cx="979175" cy="828750"/>
          </a:xfrm>
          <a:prstGeom prst="rect">
            <a:avLst/>
          </a:prstGeom>
          <a:noFill/>
          <a:ln>
            <a:noFill/>
          </a:ln>
        </p:spPr>
      </p:pic>
      <p:sp>
        <p:nvSpPr>
          <p:cNvPr id="99" name="Google Shape;99;g3aba8881aee_0_26"/>
          <p:cNvSpPr txBox="1"/>
          <p:nvPr/>
        </p:nvSpPr>
        <p:spPr>
          <a:xfrm>
            <a:off x="4356750" y="3177225"/>
            <a:ext cx="1369500" cy="6309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US">
                <a:solidFill>
                  <a:schemeClr val="dk1"/>
                </a:solidFill>
                <a:latin typeface="Calibri"/>
                <a:ea typeface="Calibri"/>
                <a:cs typeface="Calibri"/>
                <a:sym typeface="Calibri"/>
              </a:rPr>
              <a:t>Alpha Leyangerwel</a:t>
            </a:r>
            <a:endParaRPr>
              <a:latin typeface="Calibri"/>
              <a:ea typeface="Calibri"/>
              <a:cs typeface="Calibri"/>
              <a:sym typeface="Calibri"/>
            </a:endParaRPr>
          </a:p>
        </p:txBody>
      </p:sp>
      <p:pic>
        <p:nvPicPr>
          <p:cNvPr id="100" name="Google Shape;100;g3aba8881aee_0_26"/>
          <p:cNvPicPr preferRelativeResize="0"/>
          <p:nvPr/>
        </p:nvPicPr>
        <p:blipFill rotWithShape="1">
          <a:blip r:embed="rId10">
            <a:alphaModFix/>
          </a:blip>
          <a:srcRect b="0" l="0" r="0" t="0"/>
          <a:stretch/>
        </p:blipFill>
        <p:spPr>
          <a:xfrm>
            <a:off x="3456925" y="4209325"/>
            <a:ext cx="957425" cy="831300"/>
          </a:xfrm>
          <a:prstGeom prst="rect">
            <a:avLst/>
          </a:prstGeom>
          <a:noFill/>
          <a:ln>
            <a:noFill/>
          </a:ln>
        </p:spPr>
      </p:pic>
      <p:sp>
        <p:nvSpPr>
          <p:cNvPr id="101" name="Google Shape;101;g3aba8881aee_0_26"/>
          <p:cNvSpPr txBox="1"/>
          <p:nvPr/>
        </p:nvSpPr>
        <p:spPr>
          <a:xfrm>
            <a:off x="4408200" y="4102975"/>
            <a:ext cx="126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Joannista Berngun</a:t>
            </a:r>
            <a:endParaRPr>
              <a:latin typeface="Calibri"/>
              <a:ea typeface="Calibri"/>
              <a:cs typeface="Calibri"/>
              <a:sym typeface="Calibri"/>
            </a:endParaRPr>
          </a:p>
        </p:txBody>
      </p:sp>
      <p:pic>
        <p:nvPicPr>
          <p:cNvPr id="102" name="Google Shape;102;g3aba8881aee_0_26"/>
          <p:cNvPicPr preferRelativeResize="0"/>
          <p:nvPr/>
        </p:nvPicPr>
        <p:blipFill rotWithShape="1">
          <a:blip r:embed="rId11">
            <a:alphaModFix/>
          </a:blip>
          <a:srcRect b="0" l="0" r="0" t="0"/>
          <a:stretch/>
        </p:blipFill>
        <p:spPr>
          <a:xfrm rot="5400000">
            <a:off x="6227663" y="1221200"/>
            <a:ext cx="844650" cy="896225"/>
          </a:xfrm>
          <a:prstGeom prst="rect">
            <a:avLst/>
          </a:prstGeom>
          <a:noFill/>
          <a:ln>
            <a:noFill/>
          </a:ln>
        </p:spPr>
      </p:pic>
      <p:sp>
        <p:nvSpPr>
          <p:cNvPr id="103" name="Google Shape;103;g3aba8881aee_0_26"/>
          <p:cNvSpPr txBox="1"/>
          <p:nvPr/>
        </p:nvSpPr>
        <p:spPr>
          <a:xfrm>
            <a:off x="6128550" y="796263"/>
            <a:ext cx="1026300" cy="1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Calibri"/>
                <a:ea typeface="Calibri"/>
                <a:cs typeface="Calibri"/>
                <a:sym typeface="Calibri"/>
              </a:rPr>
              <a:t>Chuuk</a:t>
            </a:r>
            <a:endParaRPr b="1" sz="1800">
              <a:solidFill>
                <a:schemeClr val="dk1"/>
              </a:solidFill>
              <a:latin typeface="Calibri"/>
              <a:ea typeface="Calibri"/>
              <a:cs typeface="Calibri"/>
              <a:sym typeface="Calibri"/>
            </a:endParaRPr>
          </a:p>
        </p:txBody>
      </p:sp>
      <p:sp>
        <p:nvSpPr>
          <p:cNvPr id="104" name="Google Shape;104;g3aba8881aee_0_26"/>
          <p:cNvSpPr txBox="1"/>
          <p:nvPr/>
        </p:nvSpPr>
        <p:spPr>
          <a:xfrm>
            <a:off x="7098100" y="1137675"/>
            <a:ext cx="171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David</a:t>
            </a:r>
            <a:r>
              <a:rPr lang="en-US">
                <a:solidFill>
                  <a:schemeClr val="dk1"/>
                </a:solidFill>
                <a:latin typeface="Calibri"/>
                <a:ea typeface="Calibri"/>
                <a:cs typeface="Calibri"/>
                <a:sym typeface="Calibri"/>
              </a:rPr>
              <a:t> Welle</a:t>
            </a:r>
            <a:endParaRPr>
              <a:latin typeface="Calibri"/>
              <a:ea typeface="Calibri"/>
              <a:cs typeface="Calibri"/>
              <a:sym typeface="Calibri"/>
            </a:endParaRPr>
          </a:p>
        </p:txBody>
      </p:sp>
      <p:pic>
        <p:nvPicPr>
          <p:cNvPr id="105" name="Google Shape;105;g3aba8881aee_0_26"/>
          <p:cNvPicPr preferRelativeResize="0"/>
          <p:nvPr/>
        </p:nvPicPr>
        <p:blipFill rotWithShape="1">
          <a:blip r:embed="rId12">
            <a:alphaModFix/>
          </a:blip>
          <a:srcRect b="0" l="0" r="0" t="0"/>
          <a:stretch/>
        </p:blipFill>
        <p:spPr>
          <a:xfrm>
            <a:off x="6201875" y="2187625"/>
            <a:ext cx="1026300" cy="894750"/>
          </a:xfrm>
          <a:prstGeom prst="rect">
            <a:avLst/>
          </a:prstGeom>
          <a:noFill/>
          <a:ln>
            <a:noFill/>
          </a:ln>
        </p:spPr>
      </p:pic>
      <p:sp>
        <p:nvSpPr>
          <p:cNvPr id="106" name="Google Shape;106;g3aba8881aee_0_26"/>
          <p:cNvSpPr txBox="1"/>
          <p:nvPr/>
        </p:nvSpPr>
        <p:spPr>
          <a:xfrm>
            <a:off x="7138150" y="2278550"/>
            <a:ext cx="163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Alissa Sandiago</a:t>
            </a:r>
            <a:endParaRPr>
              <a:latin typeface="Calibri"/>
              <a:ea typeface="Calibri"/>
              <a:cs typeface="Calibri"/>
              <a:sym typeface="Calibri"/>
            </a:endParaRPr>
          </a:p>
        </p:txBody>
      </p:sp>
      <p:pic>
        <p:nvPicPr>
          <p:cNvPr id="107" name="Google Shape;107;g3aba8881aee_0_26"/>
          <p:cNvPicPr preferRelativeResize="0"/>
          <p:nvPr/>
        </p:nvPicPr>
        <p:blipFill rotWithShape="1">
          <a:blip r:embed="rId13">
            <a:alphaModFix/>
          </a:blip>
          <a:srcRect b="0" l="0" r="0" t="0"/>
          <a:stretch/>
        </p:blipFill>
        <p:spPr>
          <a:xfrm>
            <a:off x="6201875" y="3159787"/>
            <a:ext cx="1026301" cy="969450"/>
          </a:xfrm>
          <a:prstGeom prst="rect">
            <a:avLst/>
          </a:prstGeom>
          <a:noFill/>
          <a:ln>
            <a:noFill/>
          </a:ln>
        </p:spPr>
      </p:pic>
      <p:pic>
        <p:nvPicPr>
          <p:cNvPr id="108" name="Google Shape;108;g3aba8881aee_0_26"/>
          <p:cNvPicPr preferRelativeResize="0"/>
          <p:nvPr/>
        </p:nvPicPr>
        <p:blipFill rotWithShape="1">
          <a:blip r:embed="rId14">
            <a:alphaModFix/>
          </a:blip>
          <a:srcRect b="0" l="0" r="0" t="0"/>
          <a:stretch/>
        </p:blipFill>
        <p:spPr>
          <a:xfrm>
            <a:off x="6201875" y="4206625"/>
            <a:ext cx="1026300" cy="894750"/>
          </a:xfrm>
          <a:prstGeom prst="rect">
            <a:avLst/>
          </a:prstGeom>
          <a:noFill/>
          <a:ln>
            <a:noFill/>
          </a:ln>
        </p:spPr>
      </p:pic>
      <p:sp>
        <p:nvSpPr>
          <p:cNvPr id="109" name="Google Shape;109;g3aba8881aee_0_26"/>
          <p:cNvSpPr txBox="1"/>
          <p:nvPr/>
        </p:nvSpPr>
        <p:spPr>
          <a:xfrm>
            <a:off x="7163175" y="3178375"/>
            <a:ext cx="136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Deshawn Ka</a:t>
            </a:r>
            <a:endParaRPr>
              <a:latin typeface="Calibri"/>
              <a:ea typeface="Calibri"/>
              <a:cs typeface="Calibri"/>
              <a:sym typeface="Calibri"/>
            </a:endParaRPr>
          </a:p>
        </p:txBody>
      </p:sp>
      <p:sp>
        <p:nvSpPr>
          <p:cNvPr id="110" name="Google Shape;110;g3aba8881aee_0_26"/>
          <p:cNvSpPr txBox="1"/>
          <p:nvPr/>
        </p:nvSpPr>
        <p:spPr>
          <a:xfrm>
            <a:off x="7163175" y="42066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Noel Ratimang</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efd88b44a3a0b0f_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National</a:t>
            </a:r>
            <a:r>
              <a:rPr lang="en-US">
                <a:latin typeface="Calibri"/>
                <a:ea typeface="Calibri"/>
                <a:cs typeface="Calibri"/>
                <a:sym typeface="Calibri"/>
              </a:rPr>
              <a:t> </a:t>
            </a:r>
            <a:r>
              <a:rPr b="1" lang="en-US">
                <a:latin typeface="Calibri"/>
                <a:ea typeface="Calibri"/>
                <a:cs typeface="Calibri"/>
                <a:sym typeface="Calibri"/>
              </a:rPr>
              <a:t>Campus</a:t>
            </a:r>
            <a:r>
              <a:rPr b="1" lang="en-US">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sp>
        <p:nvSpPr>
          <p:cNvPr id="116" name="Google Shape;116;gefd88b44a3a0b0f_2"/>
          <p:cNvSpPr txBox="1"/>
          <p:nvPr>
            <p:ph idx="1" type="body"/>
          </p:nvPr>
        </p:nvSpPr>
        <p:spPr>
          <a:xfrm>
            <a:off x="787350"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42900" lvl="0" marL="457200" rtl="0" algn="l">
              <a:spcBef>
                <a:spcPts val="1200"/>
              </a:spcBef>
              <a:spcAft>
                <a:spcPts val="0"/>
              </a:spcAft>
              <a:buClr>
                <a:schemeClr val="dk1"/>
              </a:buClr>
              <a:buSzPts val="1800"/>
              <a:buFont typeface="Calibri"/>
              <a:buChar char="●"/>
            </a:pPr>
            <a:r>
              <a:rPr lang="en-US">
                <a:solidFill>
                  <a:schemeClr val="dk1"/>
                </a:solidFill>
                <a:latin typeface="Calibri"/>
                <a:ea typeface="Calibri"/>
                <a:cs typeface="Calibri"/>
                <a:sym typeface="Calibri"/>
              </a:rPr>
              <a:t>Welcome party and completion of the cultural huts</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Halloween party</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Times New Roman"/>
              <a:buChar char="●"/>
            </a:pPr>
            <a:r>
              <a:rPr lang="en-US">
                <a:solidFill>
                  <a:schemeClr val="dk1"/>
                </a:solidFill>
                <a:latin typeface="Calibri"/>
                <a:ea typeface="Calibri"/>
                <a:cs typeface="Calibri"/>
                <a:sym typeface="Calibri"/>
              </a:rPr>
              <a:t>Community Service</a:t>
            </a: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457200" rtl="0" algn="l">
              <a:spcBef>
                <a:spcPts val="1200"/>
              </a:spcBef>
              <a:spcAft>
                <a:spcPts val="1200"/>
              </a:spcAft>
              <a:buNone/>
            </a:pPr>
            <a:r>
              <a:t/>
            </a:r>
            <a:endParaRPr b="1">
              <a:latin typeface="Times New Roman"/>
              <a:ea typeface="Times New Roman"/>
              <a:cs typeface="Times New Roman"/>
              <a:sym typeface="Times New Roman"/>
            </a:endParaRPr>
          </a:p>
        </p:txBody>
      </p:sp>
      <p:pic>
        <p:nvPicPr>
          <p:cNvPr id="117" name="Google Shape;117;gefd88b44a3a0b0f_2"/>
          <p:cNvPicPr preferRelativeResize="0"/>
          <p:nvPr/>
        </p:nvPicPr>
        <p:blipFill rotWithShape="1">
          <a:blip r:embed="rId3">
            <a:alphaModFix/>
          </a:blip>
          <a:srcRect b="0" l="5600" r="-5599" t="0"/>
          <a:stretch/>
        </p:blipFill>
        <p:spPr>
          <a:xfrm>
            <a:off x="244575" y="3068325"/>
            <a:ext cx="1776323" cy="1972451"/>
          </a:xfrm>
          <a:prstGeom prst="rect">
            <a:avLst/>
          </a:prstGeom>
          <a:noFill/>
          <a:ln>
            <a:noFill/>
          </a:ln>
        </p:spPr>
      </p:pic>
      <p:pic>
        <p:nvPicPr>
          <p:cNvPr id="118" name="Google Shape;118;gefd88b44a3a0b0f_2"/>
          <p:cNvPicPr preferRelativeResize="0"/>
          <p:nvPr/>
        </p:nvPicPr>
        <p:blipFill>
          <a:blip r:embed="rId4">
            <a:alphaModFix/>
          </a:blip>
          <a:stretch>
            <a:fillRect/>
          </a:stretch>
        </p:blipFill>
        <p:spPr>
          <a:xfrm>
            <a:off x="2136625" y="2459923"/>
            <a:ext cx="1924827" cy="931502"/>
          </a:xfrm>
          <a:prstGeom prst="rect">
            <a:avLst/>
          </a:prstGeom>
          <a:noFill/>
          <a:ln>
            <a:noFill/>
          </a:ln>
        </p:spPr>
      </p:pic>
      <p:pic>
        <p:nvPicPr>
          <p:cNvPr id="119" name="Google Shape;119;gefd88b44a3a0b0f_2"/>
          <p:cNvPicPr preferRelativeResize="0"/>
          <p:nvPr/>
        </p:nvPicPr>
        <p:blipFill>
          <a:blip r:embed="rId5">
            <a:alphaModFix/>
          </a:blip>
          <a:stretch>
            <a:fillRect/>
          </a:stretch>
        </p:blipFill>
        <p:spPr>
          <a:xfrm>
            <a:off x="2136625" y="3486575"/>
            <a:ext cx="1924823" cy="1502776"/>
          </a:xfrm>
          <a:prstGeom prst="rect">
            <a:avLst/>
          </a:prstGeom>
          <a:noFill/>
          <a:ln>
            <a:noFill/>
          </a:ln>
        </p:spPr>
      </p:pic>
      <p:pic>
        <p:nvPicPr>
          <p:cNvPr id="120" name="Google Shape;120;gefd88b44a3a0b0f_2"/>
          <p:cNvPicPr preferRelativeResize="0"/>
          <p:nvPr/>
        </p:nvPicPr>
        <p:blipFill>
          <a:blip r:embed="rId6">
            <a:alphaModFix/>
          </a:blip>
          <a:stretch>
            <a:fillRect/>
          </a:stretch>
        </p:blipFill>
        <p:spPr>
          <a:xfrm>
            <a:off x="4416250" y="3486575"/>
            <a:ext cx="1816725" cy="1502776"/>
          </a:xfrm>
          <a:prstGeom prst="rect">
            <a:avLst/>
          </a:prstGeom>
          <a:noFill/>
          <a:ln>
            <a:noFill/>
          </a:ln>
        </p:spPr>
      </p:pic>
      <p:pic>
        <p:nvPicPr>
          <p:cNvPr id="121" name="Google Shape;121;gefd88b44a3a0b0f_2"/>
          <p:cNvPicPr preferRelativeResize="0"/>
          <p:nvPr/>
        </p:nvPicPr>
        <p:blipFill>
          <a:blip r:embed="rId7">
            <a:alphaModFix/>
          </a:blip>
          <a:stretch>
            <a:fillRect/>
          </a:stretch>
        </p:blipFill>
        <p:spPr>
          <a:xfrm>
            <a:off x="4436451" y="2211625"/>
            <a:ext cx="1776325" cy="1231258"/>
          </a:xfrm>
          <a:prstGeom prst="rect">
            <a:avLst/>
          </a:prstGeom>
          <a:noFill/>
          <a:ln>
            <a:noFill/>
          </a:ln>
        </p:spPr>
      </p:pic>
      <p:pic>
        <p:nvPicPr>
          <p:cNvPr id="122" name="Google Shape;122;gefd88b44a3a0b0f_2"/>
          <p:cNvPicPr preferRelativeResize="0"/>
          <p:nvPr/>
        </p:nvPicPr>
        <p:blipFill>
          <a:blip r:embed="rId8">
            <a:alphaModFix/>
          </a:blip>
          <a:stretch>
            <a:fillRect/>
          </a:stretch>
        </p:blipFill>
        <p:spPr>
          <a:xfrm>
            <a:off x="6851250" y="3516156"/>
            <a:ext cx="1924825" cy="1443619"/>
          </a:xfrm>
          <a:prstGeom prst="rect">
            <a:avLst/>
          </a:prstGeom>
          <a:noFill/>
          <a:ln>
            <a:noFill/>
          </a:ln>
        </p:spPr>
      </p:pic>
      <p:pic>
        <p:nvPicPr>
          <p:cNvPr id="123" name="Google Shape;123;gefd88b44a3a0b0f_2"/>
          <p:cNvPicPr preferRelativeResize="0"/>
          <p:nvPr/>
        </p:nvPicPr>
        <p:blipFill>
          <a:blip r:embed="rId9">
            <a:alphaModFix/>
          </a:blip>
          <a:stretch>
            <a:fillRect/>
          </a:stretch>
        </p:blipFill>
        <p:spPr>
          <a:xfrm>
            <a:off x="6851250" y="2117925"/>
            <a:ext cx="1924825" cy="1324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13ab43cdb6063ad8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sz="2300">
                <a:latin typeface="Calibri"/>
                <a:ea typeface="Calibri"/>
                <a:cs typeface="Calibri"/>
                <a:sym typeface="Calibri"/>
              </a:rPr>
              <a:t>Career and Technical Education (CTEC)</a:t>
            </a:r>
            <a:endParaRPr b="1" sz="2300">
              <a:latin typeface="Calibri"/>
              <a:ea typeface="Calibri"/>
              <a:cs typeface="Calibri"/>
              <a:sym typeface="Calibri"/>
            </a:endParaRPr>
          </a:p>
        </p:txBody>
      </p:sp>
      <p:sp>
        <p:nvSpPr>
          <p:cNvPr id="129" name="Google Shape;129;g13ab43cdb6063ad8_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Times New Roman"/>
              <a:buChar char="●"/>
            </a:pPr>
            <a:r>
              <a:rPr lang="en-US">
                <a:solidFill>
                  <a:schemeClr val="dk1"/>
                </a:solidFill>
                <a:latin typeface="Calibri"/>
                <a:ea typeface="Calibri"/>
                <a:cs typeface="Calibri"/>
                <a:sym typeface="Calibri"/>
              </a:rPr>
              <a:t>Fun Monday</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Community </a:t>
            </a:r>
            <a:r>
              <a:rPr lang="en-US">
                <a:solidFill>
                  <a:schemeClr val="dk1"/>
                </a:solidFill>
                <a:latin typeface="Calibri"/>
                <a:ea typeface="Calibri"/>
                <a:cs typeface="Calibri"/>
                <a:sym typeface="Calibri"/>
              </a:rPr>
              <a:t>service</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Mental health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Halloween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Thanksgiving/christmas </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pic>
        <p:nvPicPr>
          <p:cNvPr id="130" name="Google Shape;130;g13ab43cdb6063ad8_0"/>
          <p:cNvPicPr preferRelativeResize="0"/>
          <p:nvPr/>
        </p:nvPicPr>
        <p:blipFill rotWithShape="1">
          <a:blip r:embed="rId3">
            <a:alphaModFix/>
          </a:blip>
          <a:srcRect b="0" l="0" r="0" t="0"/>
          <a:stretch/>
        </p:blipFill>
        <p:spPr>
          <a:xfrm>
            <a:off x="7179288" y="3090900"/>
            <a:ext cx="1498309" cy="1898971"/>
          </a:xfrm>
          <a:prstGeom prst="rect">
            <a:avLst/>
          </a:prstGeom>
          <a:noFill/>
          <a:ln>
            <a:noFill/>
          </a:ln>
        </p:spPr>
      </p:pic>
      <p:pic>
        <p:nvPicPr>
          <p:cNvPr id="131" name="Google Shape;131;g13ab43cdb6063ad8_0"/>
          <p:cNvPicPr preferRelativeResize="0"/>
          <p:nvPr/>
        </p:nvPicPr>
        <p:blipFill>
          <a:blip r:embed="rId4">
            <a:alphaModFix/>
          </a:blip>
          <a:stretch>
            <a:fillRect/>
          </a:stretch>
        </p:blipFill>
        <p:spPr>
          <a:xfrm>
            <a:off x="5329475" y="3121550"/>
            <a:ext cx="1636347" cy="1837675"/>
          </a:xfrm>
          <a:prstGeom prst="rect">
            <a:avLst/>
          </a:prstGeom>
          <a:noFill/>
          <a:ln>
            <a:noFill/>
          </a:ln>
        </p:spPr>
      </p:pic>
      <p:pic>
        <p:nvPicPr>
          <p:cNvPr id="132" name="Google Shape;132;g13ab43cdb6063ad8_0"/>
          <p:cNvPicPr preferRelativeResize="0"/>
          <p:nvPr/>
        </p:nvPicPr>
        <p:blipFill>
          <a:blip r:embed="rId5">
            <a:alphaModFix/>
          </a:blip>
          <a:stretch>
            <a:fillRect/>
          </a:stretch>
        </p:blipFill>
        <p:spPr>
          <a:xfrm>
            <a:off x="7260550" y="1166126"/>
            <a:ext cx="1550249" cy="1776376"/>
          </a:xfrm>
          <a:prstGeom prst="rect">
            <a:avLst/>
          </a:prstGeom>
          <a:noFill/>
          <a:ln>
            <a:noFill/>
          </a:ln>
        </p:spPr>
      </p:pic>
      <p:pic>
        <p:nvPicPr>
          <p:cNvPr id="133" name="Google Shape;133;g13ab43cdb6063ad8_0"/>
          <p:cNvPicPr preferRelativeResize="0"/>
          <p:nvPr/>
        </p:nvPicPr>
        <p:blipFill>
          <a:blip r:embed="rId6">
            <a:alphaModFix/>
          </a:blip>
          <a:stretch>
            <a:fillRect/>
          </a:stretch>
        </p:blipFill>
        <p:spPr>
          <a:xfrm>
            <a:off x="200113" y="3152200"/>
            <a:ext cx="1550250" cy="1776374"/>
          </a:xfrm>
          <a:prstGeom prst="rect">
            <a:avLst/>
          </a:prstGeom>
          <a:noFill/>
          <a:ln>
            <a:noFill/>
          </a:ln>
        </p:spPr>
      </p:pic>
      <p:pic>
        <p:nvPicPr>
          <p:cNvPr id="134" name="Google Shape;134;g13ab43cdb6063ad8_0"/>
          <p:cNvPicPr preferRelativeResize="0"/>
          <p:nvPr/>
        </p:nvPicPr>
        <p:blipFill rotWithShape="1">
          <a:blip r:embed="rId7">
            <a:alphaModFix/>
          </a:blip>
          <a:srcRect b="12219" l="0" r="0" t="0"/>
          <a:stretch/>
        </p:blipFill>
        <p:spPr>
          <a:xfrm>
            <a:off x="3316050" y="1362600"/>
            <a:ext cx="1550250" cy="1602048"/>
          </a:xfrm>
          <a:prstGeom prst="rect">
            <a:avLst/>
          </a:prstGeom>
          <a:noFill/>
          <a:ln>
            <a:noFill/>
          </a:ln>
        </p:spPr>
      </p:pic>
      <p:pic>
        <p:nvPicPr>
          <p:cNvPr id="135" name="Google Shape;135;g13ab43cdb6063ad8_0"/>
          <p:cNvPicPr preferRelativeResize="0"/>
          <p:nvPr/>
        </p:nvPicPr>
        <p:blipFill>
          <a:blip r:embed="rId8">
            <a:alphaModFix/>
          </a:blip>
          <a:stretch>
            <a:fillRect/>
          </a:stretch>
        </p:blipFill>
        <p:spPr>
          <a:xfrm>
            <a:off x="5023425" y="1362613"/>
            <a:ext cx="2079998" cy="1602024"/>
          </a:xfrm>
          <a:prstGeom prst="rect">
            <a:avLst/>
          </a:prstGeom>
          <a:noFill/>
          <a:ln>
            <a:noFill/>
          </a:ln>
        </p:spPr>
      </p:pic>
      <p:pic>
        <p:nvPicPr>
          <p:cNvPr id="136" name="Google Shape;136;g13ab43cdb6063ad8_0"/>
          <p:cNvPicPr preferRelativeResize="0"/>
          <p:nvPr/>
        </p:nvPicPr>
        <p:blipFill>
          <a:blip r:embed="rId9">
            <a:alphaModFix/>
          </a:blip>
          <a:stretch>
            <a:fillRect/>
          </a:stretch>
        </p:blipFill>
        <p:spPr>
          <a:xfrm>
            <a:off x="3655750" y="3121550"/>
            <a:ext cx="1460252" cy="1837675"/>
          </a:xfrm>
          <a:prstGeom prst="rect">
            <a:avLst/>
          </a:prstGeom>
          <a:noFill/>
          <a:ln>
            <a:noFill/>
          </a:ln>
        </p:spPr>
      </p:pic>
      <p:pic>
        <p:nvPicPr>
          <p:cNvPr id="137" name="Google Shape;137;g13ab43cdb6063ad8_0"/>
          <p:cNvPicPr preferRelativeResize="0"/>
          <p:nvPr/>
        </p:nvPicPr>
        <p:blipFill>
          <a:blip r:embed="rId10">
            <a:alphaModFix/>
          </a:blip>
          <a:stretch>
            <a:fillRect/>
          </a:stretch>
        </p:blipFill>
        <p:spPr>
          <a:xfrm>
            <a:off x="1892050" y="3180450"/>
            <a:ext cx="1550223" cy="17198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3ab43cdb6063ad8_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Fisheries and </a:t>
            </a:r>
            <a:r>
              <a:rPr b="1" lang="en-US">
                <a:latin typeface="Calibri"/>
                <a:ea typeface="Calibri"/>
                <a:cs typeface="Calibri"/>
                <a:sym typeface="Calibri"/>
              </a:rPr>
              <a:t>Maritime</a:t>
            </a:r>
            <a:r>
              <a:rPr b="1" lang="en-US">
                <a:latin typeface="Calibri"/>
                <a:ea typeface="Calibri"/>
                <a:cs typeface="Calibri"/>
                <a:sym typeface="Calibri"/>
              </a:rPr>
              <a:t> institute (FMI)</a:t>
            </a:r>
            <a:endParaRPr b="1">
              <a:latin typeface="Calibri"/>
              <a:ea typeface="Calibri"/>
              <a:cs typeface="Calibri"/>
              <a:sym typeface="Calibri"/>
            </a:endParaRPr>
          </a:p>
        </p:txBody>
      </p:sp>
      <p:sp>
        <p:nvSpPr>
          <p:cNvPr id="143" name="Google Shape;143;g13ab43cdb6063ad8_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Helping campus running smoothly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Cadet activities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Emergency exercise </a:t>
            </a:r>
            <a:endParaRPr>
              <a:solidFill>
                <a:schemeClr val="dk1"/>
              </a:solidFill>
              <a:latin typeface="Calibri"/>
              <a:ea typeface="Calibri"/>
              <a:cs typeface="Calibri"/>
              <a:sym typeface="Calibri"/>
            </a:endParaRPr>
          </a:p>
        </p:txBody>
      </p:sp>
      <p:pic>
        <p:nvPicPr>
          <p:cNvPr id="144" name="Google Shape;144;g13ab43cdb6063ad8_5"/>
          <p:cNvPicPr preferRelativeResize="0"/>
          <p:nvPr/>
        </p:nvPicPr>
        <p:blipFill>
          <a:blip r:embed="rId3">
            <a:alphaModFix/>
          </a:blip>
          <a:stretch>
            <a:fillRect/>
          </a:stretch>
        </p:blipFill>
        <p:spPr>
          <a:xfrm>
            <a:off x="271825" y="3548625"/>
            <a:ext cx="1864025" cy="1594875"/>
          </a:xfrm>
          <a:prstGeom prst="rect">
            <a:avLst/>
          </a:prstGeom>
          <a:noFill/>
          <a:ln>
            <a:noFill/>
          </a:ln>
        </p:spPr>
      </p:pic>
      <p:pic>
        <p:nvPicPr>
          <p:cNvPr id="145" name="Google Shape;145;g13ab43cdb6063ad8_5"/>
          <p:cNvPicPr preferRelativeResize="0"/>
          <p:nvPr/>
        </p:nvPicPr>
        <p:blipFill>
          <a:blip r:embed="rId4">
            <a:alphaModFix/>
          </a:blip>
          <a:stretch>
            <a:fillRect/>
          </a:stretch>
        </p:blipFill>
        <p:spPr>
          <a:xfrm>
            <a:off x="2489925" y="3588488"/>
            <a:ext cx="1856400" cy="1515150"/>
          </a:xfrm>
          <a:prstGeom prst="rect">
            <a:avLst/>
          </a:prstGeom>
          <a:noFill/>
          <a:ln>
            <a:noFill/>
          </a:ln>
        </p:spPr>
      </p:pic>
      <p:pic>
        <p:nvPicPr>
          <p:cNvPr id="146" name="Google Shape;146;g13ab43cdb6063ad8_5"/>
          <p:cNvPicPr preferRelativeResize="0"/>
          <p:nvPr/>
        </p:nvPicPr>
        <p:blipFill>
          <a:blip r:embed="rId5">
            <a:alphaModFix/>
          </a:blip>
          <a:stretch>
            <a:fillRect/>
          </a:stretch>
        </p:blipFill>
        <p:spPr>
          <a:xfrm>
            <a:off x="4610160" y="3470075"/>
            <a:ext cx="2083925" cy="1594875"/>
          </a:xfrm>
          <a:prstGeom prst="rect">
            <a:avLst/>
          </a:prstGeom>
          <a:noFill/>
          <a:ln>
            <a:noFill/>
          </a:ln>
        </p:spPr>
      </p:pic>
      <p:pic>
        <p:nvPicPr>
          <p:cNvPr id="147" name="Google Shape;147;g13ab43cdb6063ad8_5"/>
          <p:cNvPicPr preferRelativeResize="0"/>
          <p:nvPr/>
        </p:nvPicPr>
        <p:blipFill>
          <a:blip r:embed="rId6">
            <a:alphaModFix/>
          </a:blip>
          <a:stretch>
            <a:fillRect/>
          </a:stretch>
        </p:blipFill>
        <p:spPr>
          <a:xfrm>
            <a:off x="350150" y="2303375"/>
            <a:ext cx="1785700" cy="1166700"/>
          </a:xfrm>
          <a:prstGeom prst="rect">
            <a:avLst/>
          </a:prstGeom>
          <a:noFill/>
          <a:ln>
            <a:noFill/>
          </a:ln>
        </p:spPr>
      </p:pic>
      <p:pic>
        <p:nvPicPr>
          <p:cNvPr id="148" name="Google Shape;148;g13ab43cdb6063ad8_5"/>
          <p:cNvPicPr preferRelativeResize="0"/>
          <p:nvPr/>
        </p:nvPicPr>
        <p:blipFill>
          <a:blip r:embed="rId7">
            <a:alphaModFix/>
          </a:blip>
          <a:stretch>
            <a:fillRect/>
          </a:stretch>
        </p:blipFill>
        <p:spPr>
          <a:xfrm>
            <a:off x="2399663" y="2251275"/>
            <a:ext cx="1946650" cy="1218800"/>
          </a:xfrm>
          <a:prstGeom prst="rect">
            <a:avLst/>
          </a:prstGeom>
          <a:noFill/>
          <a:ln>
            <a:noFill/>
          </a:ln>
        </p:spPr>
      </p:pic>
      <p:pic>
        <p:nvPicPr>
          <p:cNvPr id="149" name="Google Shape;149;g13ab43cdb6063ad8_5"/>
          <p:cNvPicPr preferRelativeResize="0"/>
          <p:nvPr/>
        </p:nvPicPr>
        <p:blipFill>
          <a:blip r:embed="rId8">
            <a:alphaModFix/>
          </a:blip>
          <a:stretch>
            <a:fillRect/>
          </a:stretch>
        </p:blipFill>
        <p:spPr>
          <a:xfrm>
            <a:off x="4610150" y="2251275"/>
            <a:ext cx="2083925" cy="1166700"/>
          </a:xfrm>
          <a:prstGeom prst="rect">
            <a:avLst/>
          </a:prstGeom>
          <a:noFill/>
          <a:ln>
            <a:noFill/>
          </a:ln>
        </p:spPr>
      </p:pic>
      <p:pic>
        <p:nvPicPr>
          <p:cNvPr id="150" name="Google Shape;150;g13ab43cdb6063ad8_5"/>
          <p:cNvPicPr preferRelativeResize="0"/>
          <p:nvPr/>
        </p:nvPicPr>
        <p:blipFill>
          <a:blip r:embed="rId9">
            <a:alphaModFix/>
          </a:blip>
          <a:stretch>
            <a:fillRect/>
          </a:stretch>
        </p:blipFill>
        <p:spPr>
          <a:xfrm>
            <a:off x="7069325" y="2753725"/>
            <a:ext cx="1715350" cy="140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620f58472d51e807_0"/>
          <p:cNvSpPr txBox="1"/>
          <p:nvPr>
            <p:ph type="title"/>
          </p:nvPr>
        </p:nvSpPr>
        <p:spPr>
          <a:xfrm>
            <a:off x="710425" y="4649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Chuuk Campus</a:t>
            </a:r>
            <a:endParaRPr b="1">
              <a:latin typeface="Calibri"/>
              <a:ea typeface="Calibri"/>
              <a:cs typeface="Calibri"/>
              <a:sym typeface="Calibri"/>
            </a:endParaRPr>
          </a:p>
        </p:txBody>
      </p:sp>
      <p:sp>
        <p:nvSpPr>
          <p:cNvPr id="156" name="Google Shape;156;g620f58472d51e807_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SBA sponsor November all Campus Meeting</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World diabetic day a collaboration day with health services  </a:t>
            </a:r>
            <a:endParaRPr>
              <a:solidFill>
                <a:schemeClr val="dk1"/>
              </a:solidFill>
              <a:latin typeface="Calibri"/>
              <a:ea typeface="Calibri"/>
              <a:cs typeface="Calibri"/>
              <a:sym typeface="Calibri"/>
            </a:endParaRPr>
          </a:p>
          <a:p>
            <a:pPr indent="0" lvl="0" marL="457200" rtl="0" algn="l">
              <a:spcBef>
                <a:spcPts val="1200"/>
              </a:spcBef>
              <a:spcAft>
                <a:spcPts val="1200"/>
              </a:spcAft>
              <a:buNone/>
            </a:pPr>
            <a:r>
              <a:t/>
            </a:r>
            <a:endParaRPr>
              <a:solidFill>
                <a:schemeClr val="dk1"/>
              </a:solidFill>
              <a:latin typeface="Calibri"/>
              <a:ea typeface="Calibri"/>
              <a:cs typeface="Calibri"/>
              <a:sym typeface="Calibri"/>
            </a:endParaRPr>
          </a:p>
        </p:txBody>
      </p:sp>
      <p:pic>
        <p:nvPicPr>
          <p:cNvPr id="157" name="Google Shape;157;g620f58472d51e807_0"/>
          <p:cNvPicPr preferRelativeResize="0"/>
          <p:nvPr/>
        </p:nvPicPr>
        <p:blipFill>
          <a:blip r:embed="rId3">
            <a:alphaModFix/>
          </a:blip>
          <a:stretch>
            <a:fillRect/>
          </a:stretch>
        </p:blipFill>
        <p:spPr>
          <a:xfrm>
            <a:off x="2005450" y="2958025"/>
            <a:ext cx="1810326" cy="1942050"/>
          </a:xfrm>
          <a:prstGeom prst="rect">
            <a:avLst/>
          </a:prstGeom>
          <a:noFill/>
          <a:ln>
            <a:noFill/>
          </a:ln>
        </p:spPr>
      </p:pic>
      <p:pic>
        <p:nvPicPr>
          <p:cNvPr id="158" name="Google Shape;158;g620f58472d51e807_0"/>
          <p:cNvPicPr preferRelativeResize="0"/>
          <p:nvPr/>
        </p:nvPicPr>
        <p:blipFill>
          <a:blip r:embed="rId4">
            <a:alphaModFix/>
          </a:blip>
          <a:stretch>
            <a:fillRect/>
          </a:stretch>
        </p:blipFill>
        <p:spPr>
          <a:xfrm>
            <a:off x="150075" y="2958025"/>
            <a:ext cx="1750775" cy="1942049"/>
          </a:xfrm>
          <a:prstGeom prst="rect">
            <a:avLst/>
          </a:prstGeom>
          <a:noFill/>
          <a:ln>
            <a:noFill/>
          </a:ln>
        </p:spPr>
      </p:pic>
      <p:pic>
        <p:nvPicPr>
          <p:cNvPr id="159" name="Google Shape;159;g620f58472d51e807_0"/>
          <p:cNvPicPr preferRelativeResize="0"/>
          <p:nvPr/>
        </p:nvPicPr>
        <p:blipFill>
          <a:blip r:embed="rId5">
            <a:alphaModFix/>
          </a:blip>
          <a:stretch>
            <a:fillRect/>
          </a:stretch>
        </p:blipFill>
        <p:spPr>
          <a:xfrm>
            <a:off x="3860875" y="2958025"/>
            <a:ext cx="1912874" cy="1942048"/>
          </a:xfrm>
          <a:prstGeom prst="rect">
            <a:avLst/>
          </a:prstGeom>
          <a:noFill/>
          <a:ln>
            <a:noFill/>
          </a:ln>
        </p:spPr>
      </p:pic>
      <p:sp>
        <p:nvSpPr>
          <p:cNvPr id="160" name="Google Shape;160;g620f58472d51e807_0"/>
          <p:cNvSpPr txBox="1"/>
          <p:nvPr/>
        </p:nvSpPr>
        <p:spPr>
          <a:xfrm>
            <a:off x="0" y="0"/>
            <a:ext cx="3000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1" name="Google Shape;161;g620f58472d51e807_0"/>
          <p:cNvPicPr preferRelativeResize="0"/>
          <p:nvPr/>
        </p:nvPicPr>
        <p:blipFill>
          <a:blip r:embed="rId6">
            <a:alphaModFix/>
          </a:blip>
          <a:stretch>
            <a:fillRect/>
          </a:stretch>
        </p:blipFill>
        <p:spPr>
          <a:xfrm>
            <a:off x="7480675" y="3128425"/>
            <a:ext cx="1556000" cy="1771650"/>
          </a:xfrm>
          <a:prstGeom prst="rect">
            <a:avLst/>
          </a:prstGeom>
          <a:noFill/>
          <a:ln>
            <a:noFill/>
          </a:ln>
        </p:spPr>
      </p:pic>
      <p:pic>
        <p:nvPicPr>
          <p:cNvPr id="162" name="Google Shape;162;g620f58472d51e807_0"/>
          <p:cNvPicPr preferRelativeResize="0"/>
          <p:nvPr/>
        </p:nvPicPr>
        <p:blipFill>
          <a:blip r:embed="rId7">
            <a:alphaModFix/>
          </a:blip>
          <a:stretch>
            <a:fillRect/>
          </a:stretch>
        </p:blipFill>
        <p:spPr>
          <a:xfrm>
            <a:off x="5928413" y="2958025"/>
            <a:ext cx="1438275" cy="1942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620f58472d51e807_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latin typeface="Calibri"/>
                <a:ea typeface="Calibri"/>
                <a:cs typeface="Calibri"/>
                <a:sym typeface="Calibri"/>
              </a:rPr>
              <a:t>Yap Campus</a:t>
            </a:r>
            <a:endParaRPr b="1">
              <a:latin typeface="Calibri"/>
              <a:ea typeface="Calibri"/>
              <a:cs typeface="Calibri"/>
              <a:sym typeface="Calibri"/>
            </a:endParaRPr>
          </a:p>
        </p:txBody>
      </p:sp>
      <p:sp>
        <p:nvSpPr>
          <p:cNvPr id="168" name="Google Shape;168;g620f58472d51e807_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Regular Friday cleanup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Halloween Fun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a:solidFill>
                  <a:schemeClr val="dk1"/>
                </a:solidFill>
                <a:latin typeface="Calibri"/>
                <a:ea typeface="Calibri"/>
                <a:cs typeface="Calibri"/>
                <a:sym typeface="Calibri"/>
              </a:rPr>
              <a:t>Christmas decoration competitors </a:t>
            </a:r>
            <a:endParaRPr>
              <a:solidFill>
                <a:schemeClr val="dk1"/>
              </a:solidFill>
              <a:latin typeface="Calibri"/>
              <a:ea typeface="Calibri"/>
              <a:cs typeface="Calibri"/>
              <a:sym typeface="Calibri"/>
            </a:endParaRPr>
          </a:p>
        </p:txBody>
      </p:sp>
      <p:pic>
        <p:nvPicPr>
          <p:cNvPr id="169" name="Google Shape;169;g620f58472d51e807_5"/>
          <p:cNvPicPr preferRelativeResize="0"/>
          <p:nvPr/>
        </p:nvPicPr>
        <p:blipFill>
          <a:blip r:embed="rId3">
            <a:alphaModFix/>
          </a:blip>
          <a:stretch>
            <a:fillRect/>
          </a:stretch>
        </p:blipFill>
        <p:spPr>
          <a:xfrm>
            <a:off x="266750" y="3154963"/>
            <a:ext cx="2338775" cy="1691150"/>
          </a:xfrm>
          <a:prstGeom prst="rect">
            <a:avLst/>
          </a:prstGeom>
          <a:noFill/>
          <a:ln>
            <a:noFill/>
          </a:ln>
        </p:spPr>
      </p:pic>
      <p:pic>
        <p:nvPicPr>
          <p:cNvPr id="170" name="Google Shape;170;g620f58472d51e807_5"/>
          <p:cNvPicPr preferRelativeResize="0"/>
          <p:nvPr/>
        </p:nvPicPr>
        <p:blipFill>
          <a:blip r:embed="rId4">
            <a:alphaModFix/>
          </a:blip>
          <a:stretch>
            <a:fillRect/>
          </a:stretch>
        </p:blipFill>
        <p:spPr>
          <a:xfrm>
            <a:off x="2936450" y="3129963"/>
            <a:ext cx="1259350" cy="1741175"/>
          </a:xfrm>
          <a:prstGeom prst="rect">
            <a:avLst/>
          </a:prstGeom>
          <a:noFill/>
          <a:ln>
            <a:noFill/>
          </a:ln>
        </p:spPr>
      </p:pic>
      <p:pic>
        <p:nvPicPr>
          <p:cNvPr id="171" name="Google Shape;171;g620f58472d51e807_5"/>
          <p:cNvPicPr preferRelativeResize="0"/>
          <p:nvPr/>
        </p:nvPicPr>
        <p:blipFill>
          <a:blip r:embed="rId5">
            <a:alphaModFix/>
          </a:blip>
          <a:stretch>
            <a:fillRect/>
          </a:stretch>
        </p:blipFill>
        <p:spPr>
          <a:xfrm>
            <a:off x="5786800" y="3154950"/>
            <a:ext cx="1442625" cy="1741175"/>
          </a:xfrm>
          <a:prstGeom prst="rect">
            <a:avLst/>
          </a:prstGeom>
          <a:noFill/>
          <a:ln>
            <a:noFill/>
          </a:ln>
        </p:spPr>
      </p:pic>
      <p:pic>
        <p:nvPicPr>
          <p:cNvPr id="172" name="Google Shape;172;g620f58472d51e807_5"/>
          <p:cNvPicPr preferRelativeResize="0"/>
          <p:nvPr/>
        </p:nvPicPr>
        <p:blipFill rotWithShape="1">
          <a:blip r:embed="rId6">
            <a:alphaModFix/>
          </a:blip>
          <a:srcRect b="0" l="7918" r="0" t="0"/>
          <a:stretch/>
        </p:blipFill>
        <p:spPr>
          <a:xfrm>
            <a:off x="4385300" y="3179950"/>
            <a:ext cx="1401500" cy="1691175"/>
          </a:xfrm>
          <a:prstGeom prst="rect">
            <a:avLst/>
          </a:prstGeom>
          <a:noFill/>
          <a:ln>
            <a:noFill/>
          </a:ln>
        </p:spPr>
      </p:pic>
      <p:pic>
        <p:nvPicPr>
          <p:cNvPr id="173" name="Google Shape;173;g620f58472d51e807_5"/>
          <p:cNvPicPr preferRelativeResize="0"/>
          <p:nvPr/>
        </p:nvPicPr>
        <p:blipFill>
          <a:blip r:embed="rId7">
            <a:alphaModFix/>
          </a:blip>
          <a:stretch>
            <a:fillRect/>
          </a:stretch>
        </p:blipFill>
        <p:spPr>
          <a:xfrm>
            <a:off x="7358800" y="3097950"/>
            <a:ext cx="1567175" cy="1798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LAB1122</dc:creator>
</cp:coreProperties>
</file>